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57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4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846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175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636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58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881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60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61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888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53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291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VY_32_INOVACE_08_Klávesnice a monitor-pracovní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10</a:t>
            </a:r>
            <a:r>
              <a:rPr lang="cs-CZ" sz="2800" dirty="0" smtClean="0"/>
              <a:t>. </a:t>
            </a:r>
            <a:r>
              <a:rPr lang="cs-CZ" sz="2800" dirty="0" smtClean="0"/>
              <a:t>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ZAKROUŽKUJ  SPRÁVNOU 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Klávesnice  je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ýstupní  zařízení              vstupní  zařízení</a:t>
            </a:r>
          </a:p>
          <a:p>
            <a:pPr marL="0" indent="0">
              <a:buNone/>
            </a:pPr>
            <a:r>
              <a:rPr lang="cs-CZ" b="1" dirty="0" smtClean="0"/>
              <a:t>2. Prostřednictvím  klávesnice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adáváme  příkazy            dostáváme  příkazy</a:t>
            </a:r>
          </a:p>
          <a:p>
            <a:pPr marL="0" indent="0">
              <a:buNone/>
            </a:pPr>
            <a:r>
              <a:rPr lang="cs-CZ" b="1" dirty="0" smtClean="0"/>
              <a:t>3. Klávesnice  slouží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 psaní                               ke  čtení</a:t>
            </a:r>
          </a:p>
          <a:p>
            <a:pPr marL="0" indent="0">
              <a:buNone/>
            </a:pPr>
            <a:r>
              <a:rPr lang="cs-CZ" b="1" dirty="0" smtClean="0"/>
              <a:t>4. Klávesnice  je  s  počítačem  spojena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rovázkem                         kabelem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80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  <a:ln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Spoj  klávesnice  se  správným  názvem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BĚŽNÁ  KLÁVESNICE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ZVLNĚNÁ  KLÁVESNICE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SPECIÁLNÍ  KLÁVESNICE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VBKTO2P6\MC900396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57192"/>
            <a:ext cx="1833372" cy="68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UE9XPF6Q\MC900398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29000"/>
            <a:ext cx="1832458" cy="65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KJ2P3ECK\MC90036059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0808"/>
            <a:ext cx="1837030" cy="87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54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NAPIŠ  NÁZEV  MONITORU  A  CO  O  NĚM  VÍŠ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-----------------------------------------------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-----------------------------------------------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3L8E10M2\MC90043484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97073"/>
            <a:ext cx="1358881" cy="135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VBKTO2P6\MC9003568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35" y="3861048"/>
            <a:ext cx="1491836" cy="126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70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401</TotalTime>
  <Words>94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VY_32_INOVACE_08_Klávesnice a monitor-pracovní list TÉMA SADY: Hardware DATUM: 10. 08. 2011 ČÍSLO PROJEKTU: CZ.1.07/1.4.00/21.0477</vt:lpstr>
      <vt:lpstr>ZAKROUŽKUJ  SPRÁVNOU  MOŽNOST</vt:lpstr>
      <vt:lpstr>Spoj  klávesnice  se  správným  názvem</vt:lpstr>
      <vt:lpstr>NAPIŠ  NÁZEV  MONITORU  A  CO  O  NĚM  VÍŠ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99</cp:revision>
  <dcterms:created xsi:type="dcterms:W3CDTF">2012-04-21T07:06:25Z</dcterms:created>
  <dcterms:modified xsi:type="dcterms:W3CDTF">2012-08-30T08:51:57Z</dcterms:modified>
</cp:coreProperties>
</file>