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6DEFB56-61F5-44AC-8E42-9FF7D9693A9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19576D0-09FC-4C8F-82A5-456D3E818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b="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VY_32_Inovace_14A_adjectives </a:t>
            </a:r>
            <a:r>
              <a:rPr lang="cs-CZ" sz="3200" b="1" dirty="0" err="1" smtClean="0">
                <a:latin typeface="Calibri" pitchFamily="34" charset="0"/>
                <a:cs typeface="Calibri" pitchFamily="34" charset="0"/>
              </a:rPr>
              <a:t>comparisons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test B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896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ADJECTIVES</a:t>
            </a:r>
            <a:br>
              <a:rPr lang="cs-CZ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dirty="0"/>
              <a:t> COMPARISONS </a:t>
            </a:r>
            <a:r>
              <a:rPr lang="cs-CZ" dirty="0" smtClean="0"/>
              <a:t>III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TEST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knowledge</a:t>
            </a:r>
            <a:r>
              <a:rPr lang="cs-CZ" dirty="0"/>
              <a:t> </a:t>
            </a:r>
            <a:r>
              <a:rPr lang="cs-CZ" dirty="0" smtClean="0"/>
              <a:t>B </a:t>
            </a:r>
          </a:p>
          <a:p>
            <a:r>
              <a:rPr lang="cs-CZ" dirty="0" smtClean="0"/>
              <a:t> LONGER </a:t>
            </a:r>
            <a:r>
              <a:rPr lang="cs-CZ" dirty="0"/>
              <a:t>ADJECTIVES</a:t>
            </a:r>
          </a:p>
        </p:txBody>
      </p:sp>
    </p:spTree>
    <p:extLst>
      <p:ext uri="{BB962C8B-B14F-4D97-AF65-F5344CB8AC3E}">
        <p14:creationId xmlns:p14="http://schemas.microsoft.com/office/powerpoint/2010/main" xmlns="" val="32453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5008" y="1412776"/>
            <a:ext cx="8928992" cy="4900000"/>
          </a:xfrm>
        </p:spPr>
        <p:txBody>
          <a:bodyPr>
            <a:normAutofit fontScale="55000" lnSpcReduction="20000"/>
          </a:bodyPr>
          <a:lstStyle/>
          <a:p>
            <a:pPr marL="109728" indent="0">
              <a:buNone/>
            </a:pPr>
            <a:r>
              <a:rPr lang="cs-CZ" b="1" u="sng" dirty="0" smtClean="0"/>
              <a:t> 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grandfather´s</a:t>
            </a:r>
            <a:r>
              <a:rPr lang="cs-CZ" dirty="0"/>
              <a:t> house very big? – </a:t>
            </a:r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---1--- </a:t>
            </a:r>
            <a:r>
              <a:rPr lang="cs-CZ" dirty="0" err="1"/>
              <a:t>than</a:t>
            </a:r>
            <a:r>
              <a:rPr lang="cs-CZ" dirty="0"/>
              <a:t> mine.  </a:t>
            </a:r>
            <a:r>
              <a:rPr lang="cs-CZ" b="1" dirty="0"/>
              <a:t>/big</a:t>
            </a:r>
            <a:r>
              <a:rPr lang="cs-CZ" b="1" dirty="0" smtClean="0"/>
              <a:t>/</a:t>
            </a:r>
          </a:p>
          <a:p>
            <a:endParaRPr lang="cs-CZ" dirty="0"/>
          </a:p>
          <a:p>
            <a:r>
              <a:rPr lang="cs-CZ" dirty="0" err="1" smtClean="0"/>
              <a:t>She´s</a:t>
            </a:r>
            <a:r>
              <a:rPr lang="cs-CZ" dirty="0" smtClean="0"/>
              <a:t> </a:t>
            </a:r>
            <a:r>
              <a:rPr lang="cs-CZ" dirty="0"/>
              <a:t>---2--- </a:t>
            </a:r>
            <a:r>
              <a:rPr lang="cs-CZ" dirty="0" err="1"/>
              <a:t>than</a:t>
            </a:r>
            <a:r>
              <a:rPr lang="cs-CZ" dirty="0"/>
              <a:t> her </a:t>
            </a:r>
            <a:r>
              <a:rPr lang="cs-CZ" dirty="0" err="1"/>
              <a:t>sister</a:t>
            </a:r>
            <a:r>
              <a:rPr lang="cs-CZ" dirty="0"/>
              <a:t>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 ---3--- girl 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 </a:t>
            </a:r>
            <a:r>
              <a:rPr lang="cs-CZ" dirty="0" err="1"/>
              <a:t>girls</a:t>
            </a:r>
            <a:r>
              <a:rPr lang="cs-CZ" dirty="0"/>
              <a:t> in </a:t>
            </a:r>
            <a:r>
              <a:rPr lang="cs-CZ" dirty="0" err="1"/>
              <a:t>our</a:t>
            </a:r>
            <a:r>
              <a:rPr lang="cs-CZ" dirty="0"/>
              <a:t> </a:t>
            </a:r>
            <a:r>
              <a:rPr lang="cs-CZ" dirty="0" err="1"/>
              <a:t>class</a:t>
            </a:r>
            <a:r>
              <a:rPr lang="cs-CZ" b="1" dirty="0"/>
              <a:t>.  /</a:t>
            </a:r>
            <a:r>
              <a:rPr lang="cs-CZ" b="1" dirty="0" err="1"/>
              <a:t>beautiful</a:t>
            </a:r>
            <a:r>
              <a:rPr lang="cs-CZ" b="1" dirty="0" smtClean="0"/>
              <a:t>/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/>
              <a:t>was</a:t>
            </a:r>
            <a:r>
              <a:rPr lang="cs-CZ" dirty="0"/>
              <a:t>  ---4---- </a:t>
            </a:r>
            <a:r>
              <a:rPr lang="cs-CZ" dirty="0" err="1"/>
              <a:t>day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life</a:t>
            </a:r>
            <a:r>
              <a:rPr lang="cs-CZ" b="1" dirty="0"/>
              <a:t>?  / happy</a:t>
            </a:r>
            <a:r>
              <a:rPr lang="cs-CZ" b="1" dirty="0" smtClean="0"/>
              <a:t>/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/>
              <a:t>armchair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much ---5--- </a:t>
            </a:r>
            <a:r>
              <a:rPr lang="cs-CZ" dirty="0" err="1"/>
              <a:t>than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one</a:t>
            </a:r>
            <a:r>
              <a:rPr lang="cs-CZ" dirty="0"/>
              <a:t>. </a:t>
            </a:r>
            <a:r>
              <a:rPr lang="cs-CZ" dirty="0" err="1"/>
              <a:t>It´s</a:t>
            </a:r>
            <a:r>
              <a:rPr lang="cs-CZ" dirty="0"/>
              <a:t>  ---6--- </a:t>
            </a:r>
            <a:r>
              <a:rPr lang="cs-CZ" dirty="0" err="1"/>
              <a:t>armchair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shop</a:t>
            </a:r>
            <a:r>
              <a:rPr lang="cs-CZ" b="1" dirty="0"/>
              <a:t>./</a:t>
            </a:r>
            <a:r>
              <a:rPr lang="cs-CZ" b="1" dirty="0" err="1"/>
              <a:t>comfortable</a:t>
            </a:r>
            <a:r>
              <a:rPr lang="cs-CZ" b="1" dirty="0"/>
              <a:t>/ </a:t>
            </a:r>
            <a:endParaRPr lang="cs-CZ" b="1" dirty="0" smtClean="0"/>
          </a:p>
          <a:p>
            <a:pPr marL="109728" indent="0">
              <a:buNone/>
            </a:pPr>
            <a:endParaRPr lang="cs-CZ" dirty="0"/>
          </a:p>
          <a:p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weather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---7--- </a:t>
            </a:r>
            <a:r>
              <a:rPr lang="cs-CZ" dirty="0" err="1"/>
              <a:t>than</a:t>
            </a:r>
            <a:r>
              <a:rPr lang="cs-CZ" dirty="0"/>
              <a:t> </a:t>
            </a:r>
            <a:r>
              <a:rPr lang="cs-CZ" dirty="0" err="1"/>
              <a:t>yesterday</a:t>
            </a:r>
            <a:r>
              <a:rPr lang="cs-CZ" b="1" dirty="0"/>
              <a:t>. / </a:t>
            </a:r>
            <a:r>
              <a:rPr lang="cs-CZ" b="1" dirty="0" err="1"/>
              <a:t>cold</a:t>
            </a:r>
            <a:r>
              <a:rPr lang="cs-CZ" b="1" dirty="0" smtClean="0"/>
              <a:t>/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/>
              <a:t>problem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---8---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. </a:t>
            </a:r>
            <a:r>
              <a:rPr lang="cs-CZ" b="1" dirty="0"/>
              <a:t>/ </a:t>
            </a:r>
            <a:r>
              <a:rPr lang="cs-CZ" b="1" dirty="0" err="1"/>
              <a:t>difficult</a:t>
            </a:r>
            <a:r>
              <a:rPr lang="cs-CZ" b="1" dirty="0" smtClean="0"/>
              <a:t>/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Thames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 ---9--- </a:t>
            </a:r>
            <a:r>
              <a:rPr lang="cs-CZ" dirty="0" err="1"/>
              <a:t>river</a:t>
            </a:r>
            <a:r>
              <a:rPr lang="cs-CZ" dirty="0"/>
              <a:t> in </a:t>
            </a:r>
            <a:r>
              <a:rPr lang="cs-CZ" dirty="0" err="1"/>
              <a:t>England</a:t>
            </a:r>
            <a:r>
              <a:rPr lang="cs-CZ" b="1" dirty="0"/>
              <a:t>.  / long</a:t>
            </a:r>
            <a:r>
              <a:rPr lang="cs-CZ" b="1" dirty="0" smtClean="0"/>
              <a:t>/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Peter </a:t>
            </a:r>
            <a:r>
              <a:rPr lang="cs-CZ" dirty="0" err="1"/>
              <a:t>is</a:t>
            </a:r>
            <a:r>
              <a:rPr lang="cs-CZ" dirty="0"/>
              <a:t>  very </a:t>
            </a:r>
            <a:r>
              <a:rPr lang="cs-CZ" dirty="0" err="1"/>
              <a:t>good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tennis</a:t>
            </a:r>
            <a:r>
              <a:rPr lang="cs-CZ" dirty="0"/>
              <a:t>. He </a:t>
            </a:r>
            <a:r>
              <a:rPr lang="cs-CZ" dirty="0" err="1"/>
              <a:t>is</a:t>
            </a:r>
            <a:r>
              <a:rPr lang="cs-CZ" dirty="0"/>
              <a:t> much ---10--- </a:t>
            </a:r>
            <a:r>
              <a:rPr lang="cs-CZ" dirty="0" err="1"/>
              <a:t>than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. He </a:t>
            </a:r>
            <a:r>
              <a:rPr lang="cs-CZ" dirty="0" err="1"/>
              <a:t>is</a:t>
            </a:r>
            <a:r>
              <a:rPr lang="cs-CZ" dirty="0"/>
              <a:t>  ---11--- </a:t>
            </a:r>
            <a:r>
              <a:rPr lang="cs-CZ" dirty="0" err="1"/>
              <a:t>tennis</a:t>
            </a:r>
            <a:r>
              <a:rPr lang="cs-CZ" dirty="0"/>
              <a:t> </a:t>
            </a:r>
            <a:r>
              <a:rPr lang="cs-CZ" dirty="0" err="1"/>
              <a:t>player</a:t>
            </a:r>
            <a:r>
              <a:rPr lang="cs-CZ" dirty="0"/>
              <a:t> in </a:t>
            </a:r>
            <a:r>
              <a:rPr lang="cs-CZ" dirty="0" err="1"/>
              <a:t>our</a:t>
            </a:r>
            <a:r>
              <a:rPr lang="cs-CZ" dirty="0"/>
              <a:t>   </a:t>
            </a:r>
            <a:r>
              <a:rPr lang="cs-CZ" dirty="0" smtClean="0"/>
              <a:t>club</a:t>
            </a:r>
            <a:r>
              <a:rPr lang="cs-CZ" b="1" dirty="0"/>
              <a:t>. / </a:t>
            </a:r>
            <a:r>
              <a:rPr lang="cs-CZ" b="1" dirty="0" err="1"/>
              <a:t>good</a:t>
            </a:r>
            <a:r>
              <a:rPr lang="cs-CZ" b="1" dirty="0"/>
              <a:t>/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                </a:t>
            </a:r>
            <a:r>
              <a:rPr lang="cs-CZ" b="1" dirty="0" smtClean="0"/>
              <a:t>                </a:t>
            </a:r>
            <a:r>
              <a:rPr lang="cs-CZ" dirty="0" smtClean="0"/>
              <a:t>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Doplň správný tvar přídavného </a:t>
            </a:r>
            <a:r>
              <a:rPr lang="cs-CZ" sz="2800" dirty="0" smtClean="0">
                <a:solidFill>
                  <a:srgbClr val="FF0000"/>
                </a:solidFill>
              </a:rPr>
              <a:t>jména. Nezapomeň rozlišit, jde-li o krátké nebo dlouhé přídavné jméno.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5461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1. BIGGER</a:t>
            </a:r>
          </a:p>
          <a:p>
            <a:r>
              <a:rPr lang="cs-CZ" dirty="0"/>
              <a:t>2. MORE BEAUTIFUL</a:t>
            </a:r>
          </a:p>
          <a:p>
            <a:r>
              <a:rPr lang="cs-CZ" dirty="0"/>
              <a:t>3. THE MOST BEAUTIFUL</a:t>
            </a:r>
          </a:p>
          <a:p>
            <a:r>
              <a:rPr lang="cs-CZ" dirty="0"/>
              <a:t>4. THE HAPPIEST</a:t>
            </a:r>
          </a:p>
          <a:p>
            <a:r>
              <a:rPr lang="cs-CZ" dirty="0"/>
              <a:t>5. MORE </a:t>
            </a:r>
            <a:r>
              <a:rPr lang="cs-CZ" dirty="0" smtClean="0"/>
              <a:t>COMFORTABLE</a:t>
            </a:r>
            <a:endParaRPr lang="cs-CZ" dirty="0"/>
          </a:p>
          <a:p>
            <a:r>
              <a:rPr lang="cs-CZ" dirty="0"/>
              <a:t>6. THE MOST COMFORTABLE</a:t>
            </a:r>
          </a:p>
          <a:p>
            <a:r>
              <a:rPr lang="cs-CZ" dirty="0"/>
              <a:t>7. COLDER</a:t>
            </a:r>
          </a:p>
          <a:p>
            <a:r>
              <a:rPr lang="cs-CZ" dirty="0"/>
              <a:t>8. THE </a:t>
            </a:r>
            <a:r>
              <a:rPr lang="cs-CZ" dirty="0" smtClean="0"/>
              <a:t>MOST </a:t>
            </a:r>
            <a:r>
              <a:rPr lang="cs-CZ" dirty="0"/>
              <a:t>DIFFICULT</a:t>
            </a:r>
          </a:p>
          <a:p>
            <a:r>
              <a:rPr lang="cs-CZ" dirty="0"/>
              <a:t>9. THE LONGEST</a:t>
            </a:r>
          </a:p>
          <a:p>
            <a:r>
              <a:rPr lang="cs-CZ" dirty="0"/>
              <a:t>10. BETTER</a:t>
            </a:r>
          </a:p>
          <a:p>
            <a:r>
              <a:rPr lang="cs-CZ" dirty="0"/>
              <a:t>11. THE BEST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řešení: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7244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49</TotalTime>
  <Words>236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Shluk</vt:lpstr>
      <vt:lpstr>Základní škola a Mateřská škola Choustník, okres Tábor</vt:lpstr>
      <vt:lpstr>ADJECTIVES  COMPARISONS III</vt:lpstr>
      <vt:lpstr>Doplň správný tvar přídavného jména. Nezapomeň rozlišit, jde-li o krátké nebo dlouhé přídavné jméno.</vt:lpstr>
      <vt:lpstr>Správné řešení: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  COMPARISONS III</dc:title>
  <dc:creator>Krejzova</dc:creator>
  <cp:lastModifiedBy>Simona</cp:lastModifiedBy>
  <cp:revision>13</cp:revision>
  <dcterms:created xsi:type="dcterms:W3CDTF">2011-02-13T20:10:32Z</dcterms:created>
  <dcterms:modified xsi:type="dcterms:W3CDTF">2012-03-08T20:45:03Z</dcterms:modified>
</cp:coreProperties>
</file>