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5"/>
  </p:notesMasterIdLst>
  <p:handoutMasterIdLst>
    <p:handoutMasterId r:id="rId6"/>
  </p:handoutMasterIdLst>
  <p:sldIdLst>
    <p:sldId id="276" r:id="rId2"/>
    <p:sldId id="265" r:id="rId3"/>
    <p:sldId id="263" r:id="rId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0000"/>
    <a:srgbClr val="0B07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780CA9C-7DDF-435D-9C62-B55DD2FCED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962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67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467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467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67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5C25F01-1F9E-4B70-BFE2-C09B098F63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91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2147483647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E7C13-281F-4093-8D88-A457F82FE99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890528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6C2410-A245-4AF8-A699-78A2CB3AA9D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11158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95D80-E401-4BA6-8A60-8B3EF01023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716693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92E92-F871-486C-A4AD-3BF030CD105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312276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BFF77C-118D-4779-BABD-BBC579C57E8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359836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F16A0E-FDCF-4E3B-A125-F0319DEE313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57386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867C5E-B401-42D6-BE49-795910EAC15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272107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3D0B93-4823-4998-9D00-85E383709D8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227522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018B4-DDF7-4965-A854-044E0E66C7C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100134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32928-133B-421D-B68A-7AD3BED702B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383935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0E32-6BE4-46C3-83BA-F8910677A95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720402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048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>
              <a:defRPr/>
            </a:pPr>
            <a:fld id="{59F72B00-8A76-4FD1-89DC-138511C0B90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2147483647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5" r:id="rId2"/>
    <p:sldLayoutId id="2147483724" r:id="rId3"/>
    <p:sldLayoutId id="2147483723" r:id="rId4"/>
    <p:sldLayoutId id="2147483722" r:id="rId5"/>
    <p:sldLayoutId id="2147483721" r:id="rId6"/>
    <p:sldLayoutId id="2147483720" r:id="rId7"/>
    <p:sldLayoutId id="2147483719" r:id="rId8"/>
    <p:sldLayoutId id="2147483718" r:id="rId9"/>
    <p:sldLayoutId id="2147483717" r:id="rId10"/>
    <p:sldLayoutId id="214748371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1438"/>
            <a:ext cx="9144000" cy="792162"/>
          </a:xfrm>
        </p:spPr>
        <p:txBody>
          <a:bodyPr/>
          <a:lstStyle/>
          <a:p>
            <a:pPr algn="ctr" eaLnBrk="1" hangingPunct="1"/>
            <a:r>
              <a:rPr lang="cs-CZ" sz="24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VY_32_Inovace_21A_popis uměleckého díla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400" b="1" u="sng" smtClean="0">
                <a:solidFill>
                  <a:srgbClr val="990000"/>
                </a:solidFill>
              </a:rPr>
              <a:t>POPIS UMĚLECKÉHO DÍLA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rgbClr val="FF6600"/>
                </a:solidFill>
              </a:rPr>
              <a:t>Popis ilustrace Josefa Lady</a:t>
            </a:r>
          </a:p>
          <a:p>
            <a:pPr eaLnBrk="1" hangingPunct="1"/>
            <a:r>
              <a:rPr lang="cs-CZ" smtClean="0"/>
              <a:t>Osnova: </a:t>
            </a:r>
          </a:p>
          <a:p>
            <a:pPr eaLnBrk="1" hangingPunct="1"/>
            <a:r>
              <a:rPr lang="cs-CZ" smtClean="0"/>
              <a:t>1.  </a:t>
            </a:r>
            <a:r>
              <a:rPr lang="cs-CZ" smtClean="0">
                <a:solidFill>
                  <a:srgbClr val="990000"/>
                </a:solidFill>
              </a:rPr>
              <a:t>O autorovi</a:t>
            </a:r>
          </a:p>
          <a:p>
            <a:pPr eaLnBrk="1" hangingPunct="1"/>
            <a:r>
              <a:rPr lang="cs-CZ" smtClean="0"/>
              <a:t>2.  </a:t>
            </a:r>
            <a:r>
              <a:rPr lang="cs-CZ" smtClean="0">
                <a:solidFill>
                  <a:srgbClr val="990000"/>
                </a:solidFill>
              </a:rPr>
              <a:t>Popis ilustrace</a:t>
            </a:r>
            <a:r>
              <a:rPr lang="cs-CZ" smtClean="0"/>
              <a:t> a/ hlavní motiv</a:t>
            </a:r>
          </a:p>
          <a:p>
            <a:pPr eaLnBrk="1" hangingPunct="1"/>
            <a:r>
              <a:rPr lang="cs-CZ" smtClean="0"/>
              <a:t>                              b/ popředí a pozadí </a:t>
            </a:r>
          </a:p>
          <a:p>
            <a:pPr eaLnBrk="1" hangingPunct="1"/>
            <a:r>
              <a:rPr lang="cs-CZ" smtClean="0"/>
              <a:t>                              c/ výtvarné zpracování,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                   využití barev,…                                          </a:t>
            </a:r>
          </a:p>
          <a:p>
            <a:pPr eaLnBrk="1" hangingPunct="1"/>
            <a:r>
              <a:rPr lang="cs-CZ" smtClean="0"/>
              <a:t>3. </a:t>
            </a:r>
            <a:r>
              <a:rPr lang="cs-CZ" smtClean="0">
                <a:solidFill>
                  <a:srgbClr val="990000"/>
                </a:solidFill>
              </a:rPr>
              <a:t>Vlastní hodnocení ilustrace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Koledníci</a:t>
            </a:r>
          </a:p>
        </p:txBody>
      </p:sp>
      <p:pic>
        <p:nvPicPr>
          <p:cNvPr id="17411" name="Picture 4" descr="slouhova-koleda193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628775"/>
            <a:ext cx="7777162" cy="4248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rany">
  <a:themeElements>
    <a:clrScheme name="Hrany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Hrany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rany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97</TotalTime>
  <Words>55</Words>
  <Application>Microsoft Office PowerPoint</Application>
  <PresentationFormat>Předvádění na obrazovce (4:3)</PresentationFormat>
  <Paragraphs>12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Hrany</vt:lpstr>
      <vt:lpstr>Základní škola a Mateřská škola Choustník, okres Tábor</vt:lpstr>
      <vt:lpstr>POPIS UMĚLECKÉHO DÍLA</vt:lpstr>
      <vt:lpstr>Koledníci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O autorovi</dc:title>
  <dc:creator>RedAce</dc:creator>
  <cp:lastModifiedBy>krejza</cp:lastModifiedBy>
  <cp:revision>16</cp:revision>
  <cp:lastPrinted>1601-01-01T00:00:00Z</cp:lastPrinted>
  <dcterms:created xsi:type="dcterms:W3CDTF">2011-01-03T23:04:23Z</dcterms:created>
  <dcterms:modified xsi:type="dcterms:W3CDTF">2011-05-04T08:37:49Z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3</vt:i4>
  </property>
</Properties>
</file>