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60" r:id="rId3"/>
    <p:sldId id="261" r:id="rId4"/>
    <p:sldId id="264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 fontScale="925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VY_32_INOVACE_09_Myš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10. 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Zařízení  k  zadávání  pokynů  PC</a:t>
            </a:r>
          </a:p>
          <a:p>
            <a:pPr marL="0" indent="0">
              <a:buNone/>
            </a:pPr>
            <a:r>
              <a:rPr lang="cs-CZ" dirty="0" smtClean="0"/>
              <a:t>Myš  je vstupním  zařízením  počítače</a:t>
            </a:r>
          </a:p>
          <a:p>
            <a:pPr marL="0" indent="0">
              <a:buNone/>
            </a:pPr>
            <a:r>
              <a:rPr lang="cs-CZ" dirty="0" smtClean="0"/>
              <a:t>Pomocí  myši  se  orientujeme  na  ploše  monitoru</a:t>
            </a:r>
          </a:p>
          <a:p>
            <a:pPr marL="0" indent="0">
              <a:buNone/>
            </a:pPr>
            <a:r>
              <a:rPr lang="cs-CZ" dirty="0" smtClean="0"/>
              <a:t>Myš  přenáší  pohyb  ruky  na  podložce  na  pohyb  šipky – kurzoru  na  monitoru</a:t>
            </a:r>
          </a:p>
          <a:p>
            <a:pPr marL="0" indent="0">
              <a:buNone/>
            </a:pPr>
            <a:r>
              <a:rPr lang="cs-CZ" dirty="0" smtClean="0"/>
              <a:t>Myš  obsahuje  tři  tlačítka</a:t>
            </a:r>
          </a:p>
          <a:p>
            <a:pPr marL="0" indent="0">
              <a:buNone/>
            </a:pPr>
            <a:r>
              <a:rPr lang="cs-CZ" dirty="0" smtClean="0"/>
              <a:t>Je  spojena  s  počítačem  kabelem , ale  může  být  i   bezdrátová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40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 MYŠÍ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Běžná myš              Bezdrátová myš           Speciální myš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s </a:t>
            </a:r>
            <a:r>
              <a:rPr lang="cs-CZ" dirty="0" err="1" smtClean="0"/>
              <a:t>trackballem</a:t>
            </a:r>
            <a:endParaRPr lang="cs-CZ" dirty="0"/>
          </a:p>
        </p:txBody>
      </p:sp>
      <p:pic>
        <p:nvPicPr>
          <p:cNvPr id="1028" name="Picture 4" descr="C:\Users\Jarmilka\AppData\Local\Microsoft\Windows\Temporary Internet Files\Content.IE5\KJ2P3ECK\MC900398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419" y="3140968"/>
            <a:ext cx="1584325" cy="17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VBKTO2P6\MP9004330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20888"/>
            <a:ext cx="192355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UE9XPF6Q\MP9004309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61659"/>
            <a:ext cx="2807274" cy="187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6530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 MYŠI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Prostřední  tlačítko    </a:t>
            </a:r>
          </a:p>
          <a:p>
            <a:pPr marL="0" indent="0" algn="ctr">
              <a:buNone/>
            </a:pPr>
            <a:r>
              <a:rPr lang="cs-CZ" dirty="0" smtClean="0"/>
              <a:t>(rolovací  kolečko)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levé  tlačítko                                                 pravé  tlačítko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VBKTO2P6\MC900396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59832" y="2301584"/>
            <a:ext cx="2661024" cy="3860329"/>
          </a:xfrm>
          <a:prstGeom prst="rect">
            <a:avLst/>
          </a:prstGeom>
          <a:noFill/>
          <a:scene3d>
            <a:camera prst="orthographicFront">
              <a:rot lat="30000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47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 S 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Počítači  dáváme  příkazy  stisknutím  tlačítek  na  myši</a:t>
            </a:r>
          </a:p>
          <a:p>
            <a:pPr marL="0" indent="0">
              <a:buNone/>
            </a:pPr>
            <a:r>
              <a:rPr lang="cs-CZ" dirty="0" smtClean="0"/>
              <a:t>Tlačítka  jsou  tři: levé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pravé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prostřední(rolovací  kolečko)</a:t>
            </a:r>
          </a:p>
          <a:p>
            <a:pPr marL="0" indent="0">
              <a:buNone/>
            </a:pPr>
            <a:r>
              <a:rPr lang="cs-CZ" dirty="0" smtClean="0"/>
              <a:t>Jestliže  máme  myš  na  podložce , snadněji  ji  ovládáme</a:t>
            </a:r>
          </a:p>
          <a:p>
            <a:pPr marL="0" indent="0">
              <a:buNone/>
            </a:pPr>
            <a:r>
              <a:rPr lang="cs-CZ" dirty="0" smtClean="0"/>
              <a:t>Myš  se  objeví  na  monitoru  jako  šipka , která  přesně  reaguje  na  pohyb  tvé  ruky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39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 ÚKONY  S 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Pohyb  myši </a:t>
            </a:r>
            <a:r>
              <a:rPr lang="cs-CZ" dirty="0" smtClean="0"/>
              <a:t>- pomocí  </a:t>
            </a:r>
            <a:r>
              <a:rPr lang="cs-CZ" dirty="0" smtClean="0"/>
              <a:t>pohybu  s  myší  najedeme  na  ikonu , kterou  chceme  zvolit</a:t>
            </a:r>
          </a:p>
          <a:p>
            <a:pPr marL="0" indent="0">
              <a:buNone/>
            </a:pPr>
            <a:r>
              <a:rPr lang="cs-CZ" b="1" dirty="0" smtClean="0"/>
              <a:t>Kliknutí  myši </a:t>
            </a:r>
            <a:r>
              <a:rPr lang="cs-CZ" dirty="0" smtClean="0"/>
              <a:t>-prstem  ťukneme  na  levé  tlačítko  myši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  kliknutím  si  označíme  ikonu</a:t>
            </a:r>
          </a:p>
          <a:p>
            <a:pPr marL="0" indent="0">
              <a:buNone/>
            </a:pPr>
            <a:r>
              <a:rPr lang="cs-CZ" b="1" dirty="0" smtClean="0"/>
              <a:t>Dvojité  kliknutí  myši </a:t>
            </a:r>
            <a:r>
              <a:rPr lang="cs-CZ" dirty="0" smtClean="0"/>
              <a:t>- dvojí  </a:t>
            </a:r>
            <a:r>
              <a:rPr lang="cs-CZ" dirty="0" smtClean="0"/>
              <a:t>stisk  levého  tlačítka  rychle  za  sebou  na  ikonu  slouží  ke  spuštění  programu</a:t>
            </a:r>
          </a:p>
          <a:p>
            <a:pPr marL="0" indent="0">
              <a:buNone/>
            </a:pPr>
            <a:r>
              <a:rPr lang="cs-CZ" b="1" dirty="0" smtClean="0"/>
              <a:t>Tažení  myši </a:t>
            </a:r>
            <a:r>
              <a:rPr lang="cs-CZ" dirty="0" smtClean="0"/>
              <a:t>- stiskneme  </a:t>
            </a:r>
            <a:r>
              <a:rPr lang="cs-CZ" dirty="0" smtClean="0"/>
              <a:t>a  držíme  levé  tlačítko  a  přitom  posunujeme  myš  na  novou  pozici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93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– kliparty</a:t>
            </a:r>
            <a:endParaRPr lang="cs-CZ" smtClean="0">
              <a:latin typeface="Arial" charset="0"/>
            </a:endParaRPr>
          </a:p>
          <a:p>
            <a:r>
              <a:rPr lang="cs-CZ" sz="4000" smtClean="0"/>
              <a:t>KLECH, P., </a:t>
            </a:r>
            <a:r>
              <a:rPr lang="cs-CZ" sz="4000" i="1" smtClean="0"/>
              <a:t>POČÍTAČ kamarád</a:t>
            </a:r>
            <a:r>
              <a:rPr lang="cs-CZ" sz="4000" smtClean="0"/>
              <a:t>. 1. vyd. Praha: Parta s.r.o., 2009. ISBN 978-80-7320-144-9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439</TotalTime>
  <Words>235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NÁZEV ŠKOLY: Střední odborné učiliště a Základní škola AUTOR: Bc. Jarmila Šneberková NÁZEV: VY_32_INOVACE_09_Myš TÉMA SADY: Hardware DATUM: 10. 08. 2011 ČÍSLO PROJEKTU: CZ.1.07/1.4.00/21.0477</vt:lpstr>
      <vt:lpstr>MYŠ</vt:lpstr>
      <vt:lpstr>DRUHY  MYŠÍ</vt:lpstr>
      <vt:lpstr>POPIS  MYŠI</vt:lpstr>
      <vt:lpstr>PRÁCE  S  MYŠÍ</vt:lpstr>
      <vt:lpstr>JEDNOTLIVÉ  ÚKONY  S  MYŠÍ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105</cp:revision>
  <dcterms:created xsi:type="dcterms:W3CDTF">2012-04-21T07:06:25Z</dcterms:created>
  <dcterms:modified xsi:type="dcterms:W3CDTF">2012-09-07T09:09:25Z</dcterms:modified>
</cp:coreProperties>
</file>