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76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212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61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88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274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320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17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158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363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062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83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3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VY_32_INOVACE_10_Myš-pracovní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10.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DOPLŇ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Myš  je  …… zařízení  počítače</a:t>
            </a:r>
            <a:r>
              <a:rPr lang="cs-CZ" dirty="0" smtClean="0"/>
              <a:t>. Pomocí  </a:t>
            </a:r>
            <a:r>
              <a:rPr lang="cs-CZ" dirty="0" smtClean="0"/>
              <a:t>myši  se  orientujeme  na  …… monitoru</a:t>
            </a:r>
            <a:r>
              <a:rPr lang="cs-CZ" dirty="0" smtClean="0"/>
              <a:t>. Myš  </a:t>
            </a:r>
            <a:r>
              <a:rPr lang="cs-CZ" dirty="0" smtClean="0"/>
              <a:t>obsahuje  ……  tlačítka</a:t>
            </a:r>
            <a:r>
              <a:rPr lang="cs-CZ" dirty="0" smtClean="0"/>
              <a:t>. Myš  </a:t>
            </a:r>
            <a:r>
              <a:rPr lang="cs-CZ" dirty="0" smtClean="0"/>
              <a:t>je  spojena  s  počítačem  ……</a:t>
            </a:r>
          </a:p>
          <a:p>
            <a:pPr marL="0" indent="0">
              <a:buNone/>
            </a:pPr>
            <a:r>
              <a:rPr lang="cs-CZ" dirty="0" smtClean="0"/>
              <a:t>.. ,ale  může  být  i  ……………….Pro  snadnější  ovládání  položíme  myš  na  </a:t>
            </a:r>
            <a:r>
              <a:rPr lang="cs-CZ" dirty="0" smtClean="0"/>
              <a:t>…………Na  </a:t>
            </a:r>
            <a:r>
              <a:rPr lang="cs-CZ" dirty="0" smtClean="0"/>
              <a:t>monitoru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  myš  objeví  jako  </a:t>
            </a:r>
            <a:r>
              <a:rPr lang="cs-CZ" dirty="0" smtClean="0"/>
              <a:t>………. Myš  </a:t>
            </a:r>
            <a:r>
              <a:rPr lang="cs-CZ" dirty="0" smtClean="0"/>
              <a:t>je  součástí  počítačové  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OBRÁZEK  S  VHODNÝM  NÁZVEM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BĚŽNÁ  MYŠ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BEZDRÁTOVÁ  MYŠ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SPECIÁLNÍ  MYŠ</a:t>
            </a:r>
          </a:p>
          <a:p>
            <a:pPr marL="0" indent="0">
              <a:buNone/>
            </a:pPr>
            <a:r>
              <a:rPr lang="cs-CZ" b="1" dirty="0" smtClean="0"/>
              <a:t>S  TRACKBALLEM</a:t>
            </a:r>
            <a:endParaRPr lang="cs-CZ" b="1" dirty="0"/>
          </a:p>
        </p:txBody>
      </p:sp>
      <p:pic>
        <p:nvPicPr>
          <p:cNvPr id="1027" name="Picture 3" descr="C:\Users\Jarmilka\AppData\Local\Microsoft\Windows\Temporary Internet Files\Content.IE5\KJ2P3ECK\MP9004309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1978700" cy="131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3L8E10M2\MC90039848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96952"/>
            <a:ext cx="1428767" cy="164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Jarmilka\AppData\Local\Microsoft\Windows\Temporary Internet Files\Content.IE5\VBKTO2P6\MP9003828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49080"/>
            <a:ext cx="1419809" cy="1987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9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SPOJ  </a:t>
            </a:r>
            <a:r>
              <a:rPr lang="cs-CZ" dirty="0" smtClean="0"/>
              <a:t>VĚTY, </a:t>
            </a:r>
            <a:r>
              <a:rPr lang="cs-CZ" dirty="0" smtClean="0"/>
              <a:t>ABY  BYLY  PRAVDIVÉ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Kliknutím  myši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Pohybem  myši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Dvojitým  kliknutím  myši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Tažením  myši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pustíme  program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osunujeme  myš  na  novou  pozici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ajedeme  na  ikonu , kterou  chceme  zvolit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značíme  ikonu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813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</TotalTime>
  <Words>132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VY_32_INOVACE_10_Myš-pracovní list TÉMA SADY: Hardware DATUM: 10. 08. 2011 ČÍSLO PROJEKTU: CZ.1.07/1.4.00/21.0477</vt:lpstr>
      <vt:lpstr>DOPLŇ  VĚTY</vt:lpstr>
      <vt:lpstr>SPOJ  OBRÁZEK  S  VHODNÝM  NÁZVEM</vt:lpstr>
      <vt:lpstr>SPOJ  VĚTY, ABY  BYLY  PRAVDIVÉ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108</cp:revision>
  <dcterms:created xsi:type="dcterms:W3CDTF">2012-04-21T07:06:25Z</dcterms:created>
  <dcterms:modified xsi:type="dcterms:W3CDTF">2012-09-07T09:11:55Z</dcterms:modified>
</cp:coreProperties>
</file>