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770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316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55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28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316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675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423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880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109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62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33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665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VY_32_INOVACE_12_Počítač </a:t>
            </a:r>
            <a:r>
              <a:rPr lang="cs-CZ" sz="2800" smtClean="0"/>
              <a:t>zvenku-pracovní list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DATUM: 15. 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DOPLŇ  SPRÁVNĚ 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Základní  jednotka  počítače  je  plechová  …</a:t>
            </a:r>
          </a:p>
          <a:p>
            <a:pPr marL="0" indent="0">
              <a:buNone/>
            </a:pPr>
            <a:r>
              <a:rPr lang="cs-CZ" dirty="0" smtClean="0"/>
              <a:t>..... , ……. , ………..</a:t>
            </a:r>
          </a:p>
          <a:p>
            <a:pPr marL="0" indent="0">
              <a:buNone/>
            </a:pPr>
            <a:r>
              <a:rPr lang="cs-CZ" dirty="0" smtClean="0"/>
              <a:t>Desktop  znamená  v  angličtině  …………………</a:t>
            </a:r>
          </a:p>
          <a:p>
            <a:pPr marL="0" indent="0">
              <a:buNone/>
            </a:pPr>
            <a:r>
              <a:rPr lang="cs-CZ" dirty="0" smtClean="0"/>
              <a:t>Tower  znamená  v  angličtině  ……………………..</a:t>
            </a:r>
          </a:p>
          <a:p>
            <a:pPr marL="0" indent="0">
              <a:buNone/>
            </a:pPr>
            <a:r>
              <a:rPr lang="cs-CZ" dirty="0" smtClean="0"/>
              <a:t>Bedny  počítače  rozlišujeme  podle  </a:t>
            </a:r>
            <a:r>
              <a:rPr lang="cs-CZ" dirty="0" smtClean="0"/>
              <a:t>toho, </a:t>
            </a:r>
            <a:r>
              <a:rPr lang="cs-CZ" dirty="0" smtClean="0"/>
              <a:t>jestli</a:t>
            </a:r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e  položena  na ………… , nebo  na  ……………….</a:t>
            </a:r>
          </a:p>
          <a:p>
            <a:pPr marL="0" indent="0">
              <a:buNone/>
            </a:pPr>
            <a:r>
              <a:rPr lang="cs-CZ" dirty="0" smtClean="0"/>
              <a:t>Základní  jednotka  počítače  se  nazývá  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874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SPOJ  OBRÁZEK  SE  SPRÁVNÝM  NÁZVEM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1200" dirty="0" smtClean="0"/>
              <a:t>DESKTOP</a:t>
            </a:r>
          </a:p>
          <a:p>
            <a:pPr marL="0" indent="0">
              <a:buNone/>
            </a:pPr>
            <a:endParaRPr lang="cs-CZ" sz="11200" dirty="0"/>
          </a:p>
          <a:p>
            <a:pPr marL="0" indent="0">
              <a:buNone/>
            </a:pPr>
            <a:r>
              <a:rPr lang="cs-CZ" sz="11200" dirty="0" smtClean="0"/>
              <a:t>MYŠ</a:t>
            </a:r>
          </a:p>
          <a:p>
            <a:pPr marL="0" indent="0">
              <a:buNone/>
            </a:pPr>
            <a:endParaRPr lang="cs-CZ" sz="11200" dirty="0"/>
          </a:p>
          <a:p>
            <a:pPr marL="0" indent="0">
              <a:buNone/>
            </a:pPr>
            <a:r>
              <a:rPr lang="cs-CZ" sz="11200" dirty="0" smtClean="0"/>
              <a:t>TOWER</a:t>
            </a:r>
          </a:p>
          <a:p>
            <a:pPr marL="0" indent="0">
              <a:buNone/>
            </a:pPr>
            <a:endParaRPr lang="cs-CZ" sz="11200" dirty="0"/>
          </a:p>
          <a:p>
            <a:pPr marL="0" indent="0">
              <a:buNone/>
            </a:pPr>
            <a:r>
              <a:rPr lang="cs-CZ" sz="11200" dirty="0" smtClean="0"/>
              <a:t>MONITOR</a:t>
            </a:r>
          </a:p>
          <a:p>
            <a:pPr marL="0" indent="0">
              <a:buNone/>
            </a:pPr>
            <a:endParaRPr lang="cs-CZ" sz="11200" dirty="0"/>
          </a:p>
          <a:p>
            <a:pPr marL="0" indent="0">
              <a:buNone/>
            </a:pPr>
            <a:r>
              <a:rPr lang="cs-CZ" sz="11200" dirty="0" smtClean="0"/>
              <a:t>TLAČÍTKO  PRO  ZAPNUTÍ</a:t>
            </a:r>
          </a:p>
          <a:p>
            <a:pPr marL="0" indent="0">
              <a:buNone/>
            </a:pPr>
            <a:r>
              <a:rPr lang="cs-CZ" sz="11200" dirty="0" smtClean="0"/>
              <a:t>POČÍTAČE</a:t>
            </a:r>
          </a:p>
        </p:txBody>
      </p:sp>
      <p:sp>
        <p:nvSpPr>
          <p:cNvPr id="6" name="modem"/>
          <p:cNvSpPr>
            <a:spLocks noGrp="1" noEditPoints="1" noChangeArrowheads="1"/>
          </p:cNvSpPr>
          <p:nvPr>
            <p:ph sz="half" idx="2"/>
          </p:nvPr>
        </p:nvSpPr>
        <p:spPr bwMode="auto">
          <a:xfrm>
            <a:off x="6588224" y="1600201"/>
            <a:ext cx="2098576" cy="388639"/>
          </a:xfrm>
          <a:custGeom>
            <a:avLst/>
            <a:gdLst>
              <a:gd name="T0" fmla="*/ 0 w 21600"/>
              <a:gd name="T1" fmla="*/ 5152 h 21600"/>
              <a:gd name="T2" fmla="*/ 2941 w 21600"/>
              <a:gd name="T3" fmla="*/ 0 h 21600"/>
              <a:gd name="T4" fmla="*/ 18625 w 21600"/>
              <a:gd name="T5" fmla="*/ 0 h 21600"/>
              <a:gd name="T6" fmla="*/ 21600 w 21600"/>
              <a:gd name="T7" fmla="*/ 5152 h 21600"/>
              <a:gd name="T8" fmla="*/ 21600 w 21600"/>
              <a:gd name="T9" fmla="*/ 21600 h 21600"/>
              <a:gd name="T10" fmla="*/ 0 w 21600"/>
              <a:gd name="T11" fmla="*/ 21600 h 21600"/>
              <a:gd name="T12" fmla="*/ 10800 w 21600"/>
              <a:gd name="T13" fmla="*/ 0 h 21600"/>
              <a:gd name="T14" fmla="*/ 10800 w 21600"/>
              <a:gd name="T15" fmla="*/ 21600 h 21600"/>
              <a:gd name="T16" fmla="*/ 0 w 21600"/>
              <a:gd name="T17" fmla="*/ 13376 h 21600"/>
              <a:gd name="T18" fmla="*/ 21600 w 21600"/>
              <a:gd name="T19" fmla="*/ 13376 h 21600"/>
              <a:gd name="T20" fmla="*/ 400 w 21600"/>
              <a:gd name="T21" fmla="*/ 22400 h 21600"/>
              <a:gd name="T22" fmla="*/ 21200 w 21600"/>
              <a:gd name="T23" fmla="*/ 30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5152"/>
                </a:moveTo>
                <a:lnTo>
                  <a:pt x="2941" y="0"/>
                </a:lnTo>
                <a:lnTo>
                  <a:pt x="18625" y="0"/>
                </a:lnTo>
                <a:lnTo>
                  <a:pt x="21600" y="5152"/>
                </a:lnTo>
                <a:lnTo>
                  <a:pt x="21600" y="21600"/>
                </a:lnTo>
                <a:lnTo>
                  <a:pt x="0" y="21600"/>
                </a:lnTo>
                <a:lnTo>
                  <a:pt x="0" y="5152"/>
                </a:lnTo>
                <a:close/>
              </a:path>
              <a:path w="21600" h="21600" extrusionOk="0">
                <a:moveTo>
                  <a:pt x="0" y="5251"/>
                </a:moveTo>
                <a:lnTo>
                  <a:pt x="21600" y="5251"/>
                </a:lnTo>
                <a:moveTo>
                  <a:pt x="1961" y="11791"/>
                </a:moveTo>
                <a:lnTo>
                  <a:pt x="1961" y="14268"/>
                </a:lnTo>
                <a:lnTo>
                  <a:pt x="2806" y="14268"/>
                </a:lnTo>
                <a:lnTo>
                  <a:pt x="2806" y="11791"/>
                </a:lnTo>
                <a:lnTo>
                  <a:pt x="1961" y="11791"/>
                </a:lnTo>
                <a:close/>
              </a:path>
              <a:path w="21600" h="21600" extrusionOk="0">
                <a:moveTo>
                  <a:pt x="3685" y="11791"/>
                </a:moveTo>
                <a:lnTo>
                  <a:pt x="3685" y="14268"/>
                </a:lnTo>
                <a:lnTo>
                  <a:pt x="4530" y="14268"/>
                </a:lnTo>
                <a:lnTo>
                  <a:pt x="4530" y="11791"/>
                </a:lnTo>
                <a:lnTo>
                  <a:pt x="3685" y="11791"/>
                </a:lnTo>
                <a:close/>
              </a:path>
              <a:path w="21600" h="21600" extrusionOk="0">
                <a:moveTo>
                  <a:pt x="5408" y="11791"/>
                </a:moveTo>
                <a:lnTo>
                  <a:pt x="5408" y="14268"/>
                </a:lnTo>
                <a:lnTo>
                  <a:pt x="6254" y="14268"/>
                </a:lnTo>
                <a:lnTo>
                  <a:pt x="6254" y="11791"/>
                </a:lnTo>
                <a:lnTo>
                  <a:pt x="5408" y="11791"/>
                </a:lnTo>
                <a:close/>
              </a:path>
              <a:path w="21600" h="21600" extrusionOk="0">
                <a:moveTo>
                  <a:pt x="7132" y="11791"/>
                </a:moveTo>
                <a:lnTo>
                  <a:pt x="7132" y="14268"/>
                </a:lnTo>
                <a:lnTo>
                  <a:pt x="7977" y="14268"/>
                </a:lnTo>
                <a:lnTo>
                  <a:pt x="7977" y="11791"/>
                </a:lnTo>
                <a:lnTo>
                  <a:pt x="7132" y="11791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7" name="tower"/>
          <p:cNvSpPr>
            <a:spLocks noEditPoints="1" noChangeArrowheads="1"/>
          </p:cNvSpPr>
          <p:nvPr/>
        </p:nvSpPr>
        <p:spPr bwMode="auto">
          <a:xfrm>
            <a:off x="7668344" y="4725144"/>
            <a:ext cx="904875" cy="1809750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9" name="Picture 5" descr="C:\Users\Jarmilka\AppData\Local\Microsoft\Windows\Temporary Internet Files\Content.IE5\UE9XPF6Q\MC90044142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93096"/>
            <a:ext cx="1121527" cy="112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rmilka\AppData\Local\Microsoft\Windows\Temporary Internet Files\Content.IE5\KJ2P3ECK\MP9004031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671" y="2492896"/>
            <a:ext cx="1694761" cy="113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rmilka\AppData\Local\Microsoft\Windows\Temporary Internet Files\Content.IE5\3L8E10M2\MP9004021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694" y="2348880"/>
            <a:ext cx="1354977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58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SPOJ  SPRÁVNÉ  ČÁSTI 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Desktop</a:t>
            </a:r>
            <a:r>
              <a:rPr lang="cs-CZ" dirty="0" smtClean="0"/>
              <a:t>  znamená  v  angličtině</a:t>
            </a:r>
          </a:p>
          <a:p>
            <a:r>
              <a:rPr lang="cs-CZ" b="1" dirty="0" smtClean="0"/>
              <a:t>Základní  jednotce  počítače</a:t>
            </a:r>
            <a:r>
              <a:rPr lang="cs-CZ" dirty="0" smtClean="0"/>
              <a:t>  se  říká</a:t>
            </a:r>
          </a:p>
          <a:p>
            <a:r>
              <a:rPr lang="cs-CZ" b="1" dirty="0" smtClean="0"/>
              <a:t>Tower</a:t>
            </a:r>
            <a:r>
              <a:rPr lang="cs-CZ" dirty="0" smtClean="0"/>
              <a:t>  znamená  v  angličtině</a:t>
            </a:r>
          </a:p>
          <a:p>
            <a:r>
              <a:rPr lang="cs-CZ" b="1" dirty="0" err="1" smtClean="0"/>
              <a:t>Bigtower</a:t>
            </a:r>
            <a:r>
              <a:rPr lang="cs-CZ" dirty="0" smtClean="0"/>
              <a:t>  většinou  obsahuje</a:t>
            </a:r>
          </a:p>
          <a:p>
            <a:r>
              <a:rPr lang="cs-CZ" b="1" dirty="0" smtClean="0"/>
              <a:t>Základní  jednotka  </a:t>
            </a:r>
            <a:r>
              <a:rPr lang="cs-CZ" dirty="0" smtClean="0"/>
              <a:t>počítače  je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lechová  krabice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ervery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ase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ěž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ovrch  stolu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153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</TotalTime>
  <Words>124</Words>
  <Application>Microsoft Office PowerPoint</Application>
  <PresentationFormat>Předvádění na obrazovce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Střední odborné učiliště a Základní škola AUTOR: Bc. Jarmila Šneberková NÁZEV: VY_32_INOVACE_12_Počítač zvenku-pracovní list TÉMA SADY: Hardware DATUM: 15. 08. 2011 ČÍSLO PROJEKTU: CZ.1.07/1.4.00/21.0477</vt:lpstr>
      <vt:lpstr>DOPLŇ  SPRÁVNĚ  VĚTY</vt:lpstr>
      <vt:lpstr>SPOJ  OBRÁZEK  SE  SPRÁVNÝM  NÁZVEM</vt:lpstr>
      <vt:lpstr>SPOJ  SPRÁVNÉ  ČÁSTI  VĚT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Martin a Lída</cp:lastModifiedBy>
  <cp:revision>121</cp:revision>
  <dcterms:created xsi:type="dcterms:W3CDTF">2012-04-21T07:06:25Z</dcterms:created>
  <dcterms:modified xsi:type="dcterms:W3CDTF">2012-09-07T09:16:57Z</dcterms:modified>
</cp:coreProperties>
</file>