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982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091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04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607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569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595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054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558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850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048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893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702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VY_32_INOVACE_14_Počítač zevnitř-pracovní list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DATUM: 18. 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ODPOVĚZ  NA 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Pokus  se  vyjmenovat  části  uvnitř  počítače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2. Co  znamená  HARD  </a:t>
            </a:r>
            <a:r>
              <a:rPr lang="cs-CZ" dirty="0" smtClean="0"/>
              <a:t>DISC? 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3. Jaká  součástka  je  mozkem  celého  počítače?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4. Jaké  druhy  karet  počítač  </a:t>
            </a:r>
            <a:r>
              <a:rPr lang="cs-CZ" dirty="0" smtClean="0"/>
              <a:t>obsahuje?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------------------------------------------------------------------------------------------------------------------------------------------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0535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SPOJ  SPRÁVNÉ  ČÁSTI 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Počítač  obsahuje  dva  druhy  paměti</a:t>
            </a:r>
          </a:p>
          <a:p>
            <a:r>
              <a:rPr lang="cs-CZ" dirty="0" smtClean="0"/>
              <a:t>Velikost  operační  paměti  se  udává</a:t>
            </a:r>
          </a:p>
          <a:p>
            <a:r>
              <a:rPr lang="cs-CZ" dirty="0" smtClean="0"/>
              <a:t>Výkon  mikroprocesoru  se  udává</a:t>
            </a:r>
          </a:p>
          <a:p>
            <a:r>
              <a:rPr lang="cs-CZ" dirty="0" smtClean="0"/>
              <a:t>Velikost  pevného  disku  se  udává</a:t>
            </a:r>
          </a:p>
          <a:p>
            <a:r>
              <a:rPr lang="cs-CZ" dirty="0" smtClean="0"/>
              <a:t>Karty  do  počítače  jsou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estičky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gigabajtech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 megabajtech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 </a:t>
            </a:r>
            <a:r>
              <a:rPr lang="cs-CZ" dirty="0" err="1" smtClean="0"/>
              <a:t>megahertzech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ROM  a  RAM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3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DOPLŇ  SPRÁVNĚ 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 deska  je  deska  plná  kovových ……… , ………. </a:t>
            </a:r>
            <a:r>
              <a:rPr lang="cs-CZ" dirty="0"/>
              <a:t> </a:t>
            </a:r>
            <a:r>
              <a:rPr lang="cs-CZ" dirty="0" smtClean="0"/>
              <a:t>a    …………..</a:t>
            </a:r>
          </a:p>
          <a:p>
            <a:r>
              <a:rPr lang="cs-CZ" dirty="0" smtClean="0"/>
              <a:t>Na  pevném  disku  jsou  uložena …….. , …………</a:t>
            </a:r>
          </a:p>
          <a:p>
            <a:r>
              <a:rPr lang="cs-CZ" dirty="0" smtClean="0"/>
              <a:t>Chladič  je  </a:t>
            </a:r>
            <a:r>
              <a:rPr lang="cs-CZ" dirty="0" smtClean="0"/>
              <a:t>ventilátor, </a:t>
            </a:r>
            <a:r>
              <a:rPr lang="cs-CZ" dirty="0" smtClean="0"/>
              <a:t>který …………… vnitřní  prostor  počítače</a:t>
            </a:r>
          </a:p>
          <a:p>
            <a:r>
              <a:rPr lang="cs-CZ" dirty="0" smtClean="0"/>
              <a:t>Grafická  karta  je  důležitá  pro  práci  s  ………..</a:t>
            </a:r>
          </a:p>
          <a:p>
            <a:r>
              <a:rPr lang="cs-CZ" dirty="0" smtClean="0"/>
              <a:t>Na  videokartu  je  možné  napojit  ………  či ……</a:t>
            </a:r>
          </a:p>
          <a:p>
            <a:r>
              <a:rPr lang="cs-CZ" dirty="0" smtClean="0"/>
              <a:t>Televizní  karta  slouží  k  příjmu  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580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681</TotalTime>
  <Words>162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Bc. Jarmila Šneberková NÁZEV: VY_32_INOVACE_14_Počítač zevnitř-pracovní list TÉMA SADY: Hardware DATUM: 18. 08. 2011 ČÍSLO PROJEKTU: CZ.1.07/1.4.00/21.0477</vt:lpstr>
      <vt:lpstr>ODPOVĚZ  NA  OTÁZKY</vt:lpstr>
      <vt:lpstr>SPOJ  SPRÁVNÉ  ČÁSTI  VĚT</vt:lpstr>
      <vt:lpstr>DOPLŇ  SPRÁVNĚ  VĚTY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Martin a Lída</cp:lastModifiedBy>
  <cp:revision>135</cp:revision>
  <dcterms:created xsi:type="dcterms:W3CDTF">2012-04-21T07:06:25Z</dcterms:created>
  <dcterms:modified xsi:type="dcterms:W3CDTF">2012-09-07T09:25:16Z</dcterms:modified>
</cp:coreProperties>
</file>