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1" r:id="rId3"/>
    <p:sldId id="268" r:id="rId4"/>
    <p:sldId id="269" r:id="rId5"/>
    <p:sldId id="270" r:id="rId6"/>
    <p:sldId id="267" r:id="rId7"/>
    <p:sldId id="27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521" autoAdjust="0"/>
  </p:normalViewPr>
  <p:slideViewPr>
    <p:cSldViewPr>
      <p:cViewPr varScale="1">
        <p:scale>
          <a:sx n="102" d="100"/>
          <a:sy n="102" d="100"/>
        </p:scale>
        <p:origin x="-24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Studená, okres Jindřichův Hradec 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Mgr. Marie Hrbková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 smtClean="0"/>
            <a:t>Název</a:t>
          </a:r>
          <a:r>
            <a:rPr lang="cs-CZ" smtClean="0"/>
            <a:t>: VY_32_INOVACE_5A19M3_Sčítání </a:t>
          </a:r>
          <a:r>
            <a:rPr lang="cs-CZ" dirty="0" smtClean="0"/>
            <a:t>do tisíce 3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Sčítání do tisíce 3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smtClean="0"/>
            <a:t>: CZ.1.07/1.4.00/21.3136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C8C5588-0E2A-4127-9666-6D6E1AF4EC38}" type="presOf" srcId="{C73C7642-F245-4585-8F88-243F9FAEF6CA}" destId="{59F530CB-4999-43B3-A00D-6AB53886BD77}" srcOrd="1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AF21AAC1-1B12-4D85-87E6-8A9A0F7B1217}" type="presOf" srcId="{019433A1-1324-4DE1-9E6F-32B851095F74}" destId="{E7297F21-D4FD-4A41-AE58-814D01A6B5E7}" srcOrd="1" destOrd="0" presId="urn:microsoft.com/office/officeart/2005/8/layout/target3"/>
    <dgm:cxn modelId="{38F52BA1-EF79-4271-B5A2-DE3E016FD632}" type="presOf" srcId="{39F8B381-5807-488E-AC22-73DD4140ED4A}" destId="{71045F8C-00FA-488E-A7BD-E2E6753D979D}" srcOrd="0" destOrd="0" presId="urn:microsoft.com/office/officeart/2005/8/layout/target3"/>
    <dgm:cxn modelId="{054D1CE6-50D7-4F1E-B875-6B828244F390}" type="presOf" srcId="{445C7998-7549-48B0-BD68-D4F0167F02E5}" destId="{BC35EE03-4121-4EF9-923D-7CB6D30D358D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D72C4FD8-CEB0-41E3-BA47-CFA2D53B9D42}" type="presOf" srcId="{C73C7642-F245-4585-8F88-243F9FAEF6CA}" destId="{9A9B6F4F-B6FF-4F2D-B640-A8473E589523}" srcOrd="0" destOrd="0" presId="urn:microsoft.com/office/officeart/2005/8/layout/target3"/>
    <dgm:cxn modelId="{A6D1386F-1A6B-4FE6-8601-4EFDF3EDFE65}" type="presOf" srcId="{019433A1-1324-4DE1-9E6F-32B851095F74}" destId="{A3817367-F2BC-482F-8832-FA00B51DCCF3}" srcOrd="0" destOrd="0" presId="urn:microsoft.com/office/officeart/2005/8/layout/target3"/>
    <dgm:cxn modelId="{2826C2ED-941B-4A36-A670-B607FE06EC5E}" type="presOf" srcId="{FBBFC3EA-9D9D-4F3A-BEA6-9C2C0E46BF20}" destId="{643EA938-EDE0-4533-ACCC-D2BD6F3A527C}" srcOrd="0" destOrd="0" presId="urn:microsoft.com/office/officeart/2005/8/layout/target3"/>
    <dgm:cxn modelId="{6AE69121-DCF4-4983-899B-698D44F1AD79}" type="presOf" srcId="{EBC41103-E2E5-4D48-9B4B-425520D3D098}" destId="{3BA01B75-849B-4716-8BCD-084A86FF328F}" srcOrd="0" destOrd="0" presId="urn:microsoft.com/office/officeart/2005/8/layout/target3"/>
    <dgm:cxn modelId="{4A685623-6147-4394-81BF-A008FD52CEBE}" type="presOf" srcId="{FBBFC3EA-9D9D-4F3A-BEA6-9C2C0E46BF20}" destId="{832BF48F-0145-4429-9E02-8FCA946CCE9E}" srcOrd="1" destOrd="0" presId="urn:microsoft.com/office/officeart/2005/8/layout/target3"/>
    <dgm:cxn modelId="{B6880E44-81B7-444F-898B-6E98AE4EE33A}" type="presOf" srcId="{445C7998-7549-48B0-BD68-D4F0167F02E5}" destId="{4D19AB04-24FA-40C2-B203-52AE3D15E171}" srcOrd="1" destOrd="0" presId="urn:microsoft.com/office/officeart/2005/8/layout/target3"/>
    <dgm:cxn modelId="{D713381C-C2F9-46DE-B2D6-7FA5964A66A0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41F9B72A-1C14-4A69-A693-AEA614E9744F}" type="presParOf" srcId="{71045F8C-00FA-488E-A7BD-E2E6753D979D}" destId="{3577EC6B-C980-4F34-8C69-4365E7B8FC8C}" srcOrd="0" destOrd="0" presId="urn:microsoft.com/office/officeart/2005/8/layout/target3"/>
    <dgm:cxn modelId="{5BE2F750-1AE2-4617-843D-C9AD0C66578C}" type="presParOf" srcId="{71045F8C-00FA-488E-A7BD-E2E6753D979D}" destId="{6940EB87-DC1D-4BC3-9408-9AC2E1FFC039}" srcOrd="1" destOrd="0" presId="urn:microsoft.com/office/officeart/2005/8/layout/target3"/>
    <dgm:cxn modelId="{01BE652A-641F-40E7-8606-DF669AAEF831}" type="presParOf" srcId="{71045F8C-00FA-488E-A7BD-E2E6753D979D}" destId="{BC35EE03-4121-4EF9-923D-7CB6D30D358D}" srcOrd="2" destOrd="0" presId="urn:microsoft.com/office/officeart/2005/8/layout/target3"/>
    <dgm:cxn modelId="{B99ABB4D-D340-4D35-90D9-548267CC9AF1}" type="presParOf" srcId="{71045F8C-00FA-488E-A7BD-E2E6753D979D}" destId="{C95EEA27-3CBF-4645-A92D-9D8AF5C1CBFC}" srcOrd="3" destOrd="0" presId="urn:microsoft.com/office/officeart/2005/8/layout/target3"/>
    <dgm:cxn modelId="{9E20D679-06CC-42CC-A9F7-D7BD5CC3B925}" type="presParOf" srcId="{71045F8C-00FA-488E-A7BD-E2E6753D979D}" destId="{851BB866-B6AE-4566-893F-4C635BA974FC}" srcOrd="4" destOrd="0" presId="urn:microsoft.com/office/officeart/2005/8/layout/target3"/>
    <dgm:cxn modelId="{2C9411A1-3551-4624-B208-29C5F4AFDD4C}" type="presParOf" srcId="{71045F8C-00FA-488E-A7BD-E2E6753D979D}" destId="{643EA938-EDE0-4533-ACCC-D2BD6F3A527C}" srcOrd="5" destOrd="0" presId="urn:microsoft.com/office/officeart/2005/8/layout/target3"/>
    <dgm:cxn modelId="{385B2DC7-8797-4D9D-B91F-8E5699C42417}" type="presParOf" srcId="{71045F8C-00FA-488E-A7BD-E2E6753D979D}" destId="{92F31B18-D66D-4CC7-89B9-378928DE877D}" srcOrd="6" destOrd="0" presId="urn:microsoft.com/office/officeart/2005/8/layout/target3"/>
    <dgm:cxn modelId="{010C78A1-5D91-4048-A632-455FC423CEC9}" type="presParOf" srcId="{71045F8C-00FA-488E-A7BD-E2E6753D979D}" destId="{902074E1-B931-4618-97F1-FADBE82E9C3C}" srcOrd="7" destOrd="0" presId="urn:microsoft.com/office/officeart/2005/8/layout/target3"/>
    <dgm:cxn modelId="{E2392A86-D283-4E6C-B67B-0B34BD4E5AD7}" type="presParOf" srcId="{71045F8C-00FA-488E-A7BD-E2E6753D979D}" destId="{A3817367-F2BC-482F-8832-FA00B51DCCF3}" srcOrd="8" destOrd="0" presId="urn:microsoft.com/office/officeart/2005/8/layout/target3"/>
    <dgm:cxn modelId="{7524F907-29A0-424C-A505-62BE85AEC0B4}" type="presParOf" srcId="{71045F8C-00FA-488E-A7BD-E2E6753D979D}" destId="{2DD79E57-A63E-47D4-A1AB-6DF333476AD4}" srcOrd="9" destOrd="0" presId="urn:microsoft.com/office/officeart/2005/8/layout/target3"/>
    <dgm:cxn modelId="{0B072788-5284-49EA-BDE0-BEEBB872B8CF}" type="presParOf" srcId="{71045F8C-00FA-488E-A7BD-E2E6753D979D}" destId="{648967D3-ED80-4214-8D87-4E7012561E4A}" srcOrd="10" destOrd="0" presId="urn:microsoft.com/office/officeart/2005/8/layout/target3"/>
    <dgm:cxn modelId="{E67356FE-A1F4-4732-B58C-19C35DADCE1F}" type="presParOf" srcId="{71045F8C-00FA-488E-A7BD-E2E6753D979D}" destId="{9A9B6F4F-B6FF-4F2D-B640-A8473E589523}" srcOrd="11" destOrd="0" presId="urn:microsoft.com/office/officeart/2005/8/layout/target3"/>
    <dgm:cxn modelId="{6FA9D079-163E-4F19-9B6D-3C93AAE140C7}" type="presParOf" srcId="{71045F8C-00FA-488E-A7BD-E2E6753D979D}" destId="{13BD0FAF-9F2C-4708-9E63-A8E8E5252943}" srcOrd="12" destOrd="0" presId="urn:microsoft.com/office/officeart/2005/8/layout/target3"/>
    <dgm:cxn modelId="{2525BC6A-B1D8-4CC5-8438-E20F88479DBC}" type="presParOf" srcId="{71045F8C-00FA-488E-A7BD-E2E6753D979D}" destId="{6821E7C9-5E4B-45FA-8F82-01E6F26FAA25}" srcOrd="13" destOrd="0" presId="urn:microsoft.com/office/officeart/2005/8/layout/target3"/>
    <dgm:cxn modelId="{CD4EF752-83AC-431D-AC30-99618B3EC7C2}" type="presParOf" srcId="{71045F8C-00FA-488E-A7BD-E2E6753D979D}" destId="{3BA01B75-849B-4716-8BCD-084A86FF328F}" srcOrd="14" destOrd="0" presId="urn:microsoft.com/office/officeart/2005/8/layout/target3"/>
    <dgm:cxn modelId="{3EAA633D-EFEC-4877-96BB-84C48956C89B}" type="presParOf" srcId="{71045F8C-00FA-488E-A7BD-E2E6753D979D}" destId="{4D19AB04-24FA-40C2-B203-52AE3D15E171}" srcOrd="15" destOrd="0" presId="urn:microsoft.com/office/officeart/2005/8/layout/target3"/>
    <dgm:cxn modelId="{C12C188A-1C42-4509-972D-C90777360BA1}" type="presParOf" srcId="{71045F8C-00FA-488E-A7BD-E2E6753D979D}" destId="{832BF48F-0145-4429-9E02-8FCA946CCE9E}" srcOrd="16" destOrd="0" presId="urn:microsoft.com/office/officeart/2005/8/layout/target3"/>
    <dgm:cxn modelId="{8532DAF5-2FD8-4C66-86AE-CD08F5201FC2}" type="presParOf" srcId="{71045F8C-00FA-488E-A7BD-E2E6753D979D}" destId="{E7297F21-D4FD-4A41-AE58-814D01A6B5E7}" srcOrd="17" destOrd="0" presId="urn:microsoft.com/office/officeart/2005/8/layout/target3"/>
    <dgm:cxn modelId="{F394D72D-7187-4112-926D-E337EF52DCA1}" type="presParOf" srcId="{71045F8C-00FA-488E-A7BD-E2E6753D979D}" destId="{59F530CB-4999-43B3-A00D-6AB53886BD77}" srcOrd="18" destOrd="0" presId="urn:microsoft.com/office/officeart/2005/8/layout/target3"/>
    <dgm:cxn modelId="{7D65D277-61E3-4D31-83B1-E66BB7B5A3A0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</a:t>
          </a:r>
          <a:r>
            <a:rPr lang="cs-CZ" sz="1800" kern="1200" dirty="0" smtClean="0"/>
            <a:t>: Základní škola a Mateřská škola Studená, okres Jindřichův Hradec 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</a:t>
          </a:r>
          <a:r>
            <a:rPr lang="cs-CZ" sz="1800" kern="1200" dirty="0" smtClean="0"/>
            <a:t>: Mgr. Marie Hrbková 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</a:t>
          </a:r>
          <a:r>
            <a:rPr lang="cs-CZ" sz="1800" kern="1200" smtClean="0"/>
            <a:t>: VY_32_INOVACE_5A19M3_Sčítání </a:t>
          </a:r>
          <a:r>
            <a:rPr lang="cs-CZ" sz="1800" kern="1200" dirty="0" smtClean="0"/>
            <a:t>do tisíce 3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Téma: Sčítání do tisíce 3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smtClean="0"/>
            <a:t>: CZ.1.07/1.4.00/21.3136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82658-142B-4BBF-BADF-AD0A790DFB40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B4F1A6-99BB-4CB6-9CAF-153F2AF587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46560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82658-142B-4BBF-BADF-AD0A790DFB40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B4F1A6-99BB-4CB6-9CAF-153F2AF587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21662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82658-142B-4BBF-BADF-AD0A790DFB40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B4F1A6-99BB-4CB6-9CAF-153F2AF587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88897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82658-142B-4BBF-BADF-AD0A790DFB40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B4F1A6-99BB-4CB6-9CAF-153F2AF587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77792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82658-142B-4BBF-BADF-AD0A790DFB40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B4F1A6-99BB-4CB6-9CAF-153F2AF587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6927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82658-142B-4BBF-BADF-AD0A790DFB40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B4F1A6-99BB-4CB6-9CAF-153F2AF587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36225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82658-142B-4BBF-BADF-AD0A790DFB40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B4F1A6-99BB-4CB6-9CAF-153F2AF587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86103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82658-142B-4BBF-BADF-AD0A790DFB40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B4F1A6-99BB-4CB6-9CAF-153F2AF587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43079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82658-142B-4BBF-BADF-AD0A790DFB40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B4F1A6-99BB-4CB6-9CAF-153F2AF587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64716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82658-142B-4BBF-BADF-AD0A790DFB40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B4F1A6-99BB-4CB6-9CAF-153F2AF587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09735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82658-142B-4BBF-BADF-AD0A790DFB40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B4F1A6-99BB-4CB6-9CAF-153F2AF587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48797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B82658-142B-4BBF-BADF-AD0A790DFB40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B4F1A6-99BB-4CB6-9CAF-153F2AF587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62216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718072431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04389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/>
              <a:t>ANOTACE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616624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cs-CZ" sz="2400" dirty="0" smtClean="0"/>
              <a:t>Pro 3. ročník základní školy</a:t>
            </a:r>
          </a:p>
          <a:p>
            <a:pPr marL="0" indent="0">
              <a:buNone/>
            </a:pPr>
            <a:r>
              <a:rPr lang="cs-CZ" sz="2400" dirty="0" smtClean="0"/>
              <a:t>Sčítání čísel do tisíce s přechodem přes základ 100 /vyvození učiva formou prezentace a doplnění, pracovní list pro doplňování příkladů/</a:t>
            </a:r>
          </a:p>
          <a:p>
            <a:pPr marL="0" indent="0">
              <a:buNone/>
            </a:pPr>
            <a:r>
              <a:rPr lang="cs-CZ" sz="2400" dirty="0" smtClean="0"/>
              <a:t>Pomůcky: fixy</a:t>
            </a:r>
          </a:p>
          <a:p>
            <a:pPr marL="0" indent="0">
              <a:buNone/>
            </a:pPr>
            <a:r>
              <a:rPr lang="cs-CZ" sz="2400" dirty="0" smtClean="0"/>
              <a:t>Inovace: názorně ukazuje na příkladech i penězích sčítání  s přechodem přes základ 100, vede žáky k pochopení učiva a motivuje k touze po dalším poznávání</a:t>
            </a:r>
          </a:p>
          <a:p>
            <a:pPr marL="0" indent="0">
              <a:buNone/>
            </a:pPr>
            <a:r>
              <a:rPr lang="cs-CZ" sz="2400" dirty="0" smtClean="0"/>
              <a:t> Metodické pokyny:</a:t>
            </a:r>
          </a:p>
          <a:p>
            <a:pPr marL="514350" indent="-514350">
              <a:buAutoNum type="arabicPeriod"/>
            </a:pPr>
            <a:r>
              <a:rPr lang="cs-CZ" sz="2400" dirty="0" smtClean="0"/>
              <a:t>snímek –sečtou desítky obou sčítanců, výsledné stovky  sečtou v dalším řádku se stovkami z prvního sčítance, na penězích vyvodí odčítání</a:t>
            </a:r>
          </a:p>
          <a:p>
            <a:pPr marL="514350" indent="-514350">
              <a:buAutoNum type="arabicPeriod"/>
            </a:pPr>
            <a:r>
              <a:rPr lang="cs-CZ" sz="2400" dirty="0"/>
              <a:t>s</a:t>
            </a:r>
            <a:r>
              <a:rPr lang="cs-CZ" sz="2400" dirty="0" smtClean="0"/>
              <a:t>nímek - desítky a jednotky modře vyznačeného čísla sečtou s jednotkami červenými – výsledné stovky přičtou v druhém řádku ke stovkám z 1. sčítance, na penězích vyvodí odčítání </a:t>
            </a:r>
          </a:p>
          <a:p>
            <a:pPr marL="514350" indent="-514350">
              <a:buFont typeface="Arial" pitchFamily="34" charset="0"/>
              <a:buAutoNum type="arabicPeriod"/>
            </a:pPr>
            <a:r>
              <a:rPr lang="cs-CZ" sz="2400" dirty="0"/>
              <a:t>snímek- desítky a jednotky modře vyznačeného čísla sečtou s jednotkami červenými – výsledné stovky </a:t>
            </a:r>
            <a:r>
              <a:rPr lang="cs-CZ" sz="2400" dirty="0" smtClean="0"/>
              <a:t>a jednotky přičtou </a:t>
            </a:r>
            <a:r>
              <a:rPr lang="cs-CZ" sz="2400" dirty="0"/>
              <a:t>v druhém řádku </a:t>
            </a:r>
            <a:r>
              <a:rPr lang="cs-CZ" sz="2400" dirty="0" smtClean="0"/>
              <a:t>ke stovkám </a:t>
            </a:r>
            <a:r>
              <a:rPr lang="cs-CZ" sz="2400" dirty="0"/>
              <a:t>z 1. sčítance, na penězích vyvodí </a:t>
            </a:r>
            <a:r>
              <a:rPr lang="cs-CZ" sz="2400" dirty="0" smtClean="0"/>
              <a:t>odčítání</a:t>
            </a:r>
          </a:p>
          <a:p>
            <a:pPr marL="514350" indent="-514350">
              <a:buFont typeface="Arial" pitchFamily="34" charset="0"/>
              <a:buAutoNum type="arabicPeriod"/>
            </a:pPr>
            <a:r>
              <a:rPr lang="cs-CZ" sz="2400" dirty="0" smtClean="0"/>
              <a:t>snímek</a:t>
            </a:r>
            <a:r>
              <a:rPr lang="cs-CZ" sz="2400" dirty="0"/>
              <a:t>– </a:t>
            </a:r>
            <a:r>
              <a:rPr lang="cs-CZ" sz="2400" smtClean="0"/>
              <a:t>fixem dopisují </a:t>
            </a:r>
            <a:r>
              <a:rPr lang="cs-CZ" sz="2400" dirty="0" smtClean="0"/>
              <a:t>ke každému znázornění 4 příklady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756077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Vlna 60"/>
          <p:cNvSpPr/>
          <p:nvPr/>
        </p:nvSpPr>
        <p:spPr>
          <a:xfrm>
            <a:off x="4280698" y="4580156"/>
            <a:ext cx="4471278" cy="2207096"/>
          </a:xfrm>
          <a:prstGeom prst="wav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 smtClean="0">
                <a:solidFill>
                  <a:schemeClr val="accent3">
                    <a:lumMod val="50000"/>
                  </a:schemeClr>
                </a:solidFill>
              </a:rPr>
              <a:t>100 Kč</a:t>
            </a:r>
            <a:endParaRPr lang="cs-CZ" sz="96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60" name="Vlna 59"/>
          <p:cNvSpPr/>
          <p:nvPr/>
        </p:nvSpPr>
        <p:spPr>
          <a:xfrm>
            <a:off x="4426767" y="1772816"/>
            <a:ext cx="4471278" cy="2207096"/>
          </a:xfrm>
          <a:prstGeom prst="wav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 smtClean="0">
                <a:solidFill>
                  <a:schemeClr val="accent3">
                    <a:lumMod val="50000"/>
                  </a:schemeClr>
                </a:solidFill>
              </a:rPr>
              <a:t>100 Kč</a:t>
            </a:r>
            <a:endParaRPr lang="cs-CZ" sz="96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754968" y="3979912"/>
            <a:ext cx="1728192" cy="457200"/>
          </a:xfrm>
          <a:prstGeom prst="round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Zaoblený obdélník 10"/>
          <p:cNvSpPr/>
          <p:nvPr/>
        </p:nvSpPr>
        <p:spPr>
          <a:xfrm>
            <a:off x="754968" y="1628800"/>
            <a:ext cx="1728192" cy="457200"/>
          </a:xfrm>
          <a:prstGeom prst="round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4045" y="260648"/>
            <a:ext cx="8229600" cy="778098"/>
          </a:xfrm>
        </p:spPr>
        <p:txBody>
          <a:bodyPr>
            <a:noAutofit/>
          </a:bodyPr>
          <a:lstStyle/>
          <a:p>
            <a:pPr algn="l"/>
            <a:r>
              <a:rPr lang="cs-CZ" sz="2800" dirty="0" smtClean="0">
                <a:solidFill>
                  <a:srgbClr val="FF0000"/>
                </a:solidFill>
              </a:rPr>
              <a:t>Vždy sečti desítky v červeném rámečku, doplň výsledek do druhého řádku, vypočítej a vyvoď odčítání.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339472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1</a:t>
            </a:r>
            <a:r>
              <a:rPr lang="cs-CZ" dirty="0" smtClean="0">
                <a:solidFill>
                  <a:srgbClr val="0070C0"/>
                </a:solidFill>
              </a:rPr>
              <a:t>20 </a:t>
            </a:r>
            <a:r>
              <a:rPr lang="cs-CZ" dirty="0" smtClean="0"/>
              <a:t>  </a:t>
            </a:r>
            <a:r>
              <a:rPr lang="cs-CZ" dirty="0"/>
              <a:t>+   </a:t>
            </a:r>
            <a:r>
              <a:rPr lang="cs-CZ" dirty="0" smtClean="0">
                <a:solidFill>
                  <a:srgbClr val="FF0000"/>
                </a:solidFill>
              </a:rPr>
              <a:t>80</a:t>
            </a:r>
            <a:r>
              <a:rPr lang="cs-CZ" dirty="0" smtClean="0"/>
              <a:t>   </a:t>
            </a:r>
            <a:r>
              <a:rPr lang="cs-CZ" dirty="0"/>
              <a:t>= ____</a:t>
            </a:r>
          </a:p>
          <a:p>
            <a:pPr marL="514350" indent="-514350">
              <a:buAutoNum type="arabicPlain" startAt="100"/>
            </a:pPr>
            <a:r>
              <a:rPr lang="cs-CZ" dirty="0"/>
              <a:t>   +   </a:t>
            </a:r>
            <a:r>
              <a:rPr lang="cs-CZ" dirty="0" smtClean="0"/>
              <a:t>       = ____</a:t>
            </a:r>
          </a:p>
          <a:p>
            <a:pPr marL="0" indent="0">
              <a:buNone/>
            </a:pPr>
            <a:r>
              <a:rPr lang="cs-CZ" dirty="0" smtClean="0"/>
              <a:t>_______________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4</a:t>
            </a:r>
            <a:r>
              <a:rPr lang="cs-CZ" dirty="0" smtClean="0">
                <a:solidFill>
                  <a:srgbClr val="0070C0"/>
                </a:solidFill>
              </a:rPr>
              <a:t>40</a:t>
            </a:r>
            <a:r>
              <a:rPr lang="cs-CZ" dirty="0" smtClean="0">
                <a:solidFill>
                  <a:srgbClr val="FF0000"/>
                </a:solidFill>
              </a:rPr>
              <a:t>   </a:t>
            </a:r>
            <a:r>
              <a:rPr lang="cs-CZ" dirty="0" smtClean="0"/>
              <a:t>+ </a:t>
            </a:r>
            <a:r>
              <a:rPr lang="cs-CZ" dirty="0" smtClean="0">
                <a:solidFill>
                  <a:srgbClr val="FF0000"/>
                </a:solidFill>
              </a:rPr>
              <a:t>60     </a:t>
            </a:r>
            <a:r>
              <a:rPr lang="cs-CZ" dirty="0" smtClean="0"/>
              <a:t>= ____ </a:t>
            </a:r>
          </a:p>
          <a:p>
            <a:pPr marL="514350" indent="-514350">
              <a:buAutoNum type="arabicPlain" startAt="400"/>
            </a:pPr>
            <a:r>
              <a:rPr lang="cs-CZ" dirty="0" smtClean="0"/>
              <a:t>   +       </a:t>
            </a:r>
            <a:r>
              <a:rPr lang="cs-CZ" dirty="0" smtClean="0">
                <a:solidFill>
                  <a:srgbClr val="FF0000"/>
                </a:solidFill>
              </a:rPr>
              <a:t>   </a:t>
            </a:r>
            <a:r>
              <a:rPr lang="cs-CZ" dirty="0" smtClean="0"/>
              <a:t>= ____</a:t>
            </a:r>
          </a:p>
          <a:p>
            <a:pPr marL="0" indent="0">
              <a:buNone/>
            </a:pPr>
            <a:r>
              <a:rPr lang="cs-CZ" dirty="0" smtClean="0"/>
              <a:t>_______________</a:t>
            </a:r>
          </a:p>
          <a:p>
            <a:pPr marL="514350" indent="-514350">
              <a:buAutoNum type="arabicPlain" startAt="400"/>
            </a:pP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835088" y="2276872"/>
            <a:ext cx="648072" cy="36004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dirty="0"/>
          </a:p>
        </p:txBody>
      </p:sp>
      <p:sp>
        <p:nvSpPr>
          <p:cNvPr id="9" name="Obdélník 8"/>
          <p:cNvSpPr/>
          <p:nvPr/>
        </p:nvSpPr>
        <p:spPr>
          <a:xfrm>
            <a:off x="1835088" y="4653136"/>
            <a:ext cx="648072" cy="36004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dirty="0"/>
          </a:p>
        </p:txBody>
      </p:sp>
      <p:sp>
        <p:nvSpPr>
          <p:cNvPr id="12" name="Vlna 11"/>
          <p:cNvSpPr/>
          <p:nvPr/>
        </p:nvSpPr>
        <p:spPr>
          <a:xfrm>
            <a:off x="5684450" y="1171600"/>
            <a:ext cx="1080120" cy="914400"/>
          </a:xfrm>
          <a:prstGeom prst="wav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100 Kč</a:t>
            </a:r>
            <a:endParaRPr lang="cs-CZ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4" name="Vlna 13"/>
          <p:cNvSpPr/>
          <p:nvPr/>
        </p:nvSpPr>
        <p:spPr>
          <a:xfrm>
            <a:off x="6049712" y="3997539"/>
            <a:ext cx="1080120" cy="914400"/>
          </a:xfrm>
          <a:prstGeom prst="wav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100 Kč</a:t>
            </a:r>
            <a:endParaRPr lang="cs-CZ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9" name="Vlna 18"/>
          <p:cNvSpPr/>
          <p:nvPr/>
        </p:nvSpPr>
        <p:spPr>
          <a:xfrm>
            <a:off x="4424130" y="3887581"/>
            <a:ext cx="1080120" cy="914400"/>
          </a:xfrm>
          <a:prstGeom prst="wav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100 Kč</a:t>
            </a:r>
            <a:endParaRPr lang="cs-CZ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4" name="Vlna 23"/>
          <p:cNvSpPr/>
          <p:nvPr/>
        </p:nvSpPr>
        <p:spPr>
          <a:xfrm>
            <a:off x="5178074" y="3751312"/>
            <a:ext cx="1080120" cy="914400"/>
          </a:xfrm>
          <a:prstGeom prst="wav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100 Kč</a:t>
            </a:r>
            <a:endParaRPr lang="cs-CZ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5" name="Ovál 24"/>
          <p:cNvSpPr/>
          <p:nvPr/>
        </p:nvSpPr>
        <p:spPr>
          <a:xfrm>
            <a:off x="4434705" y="2635789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26" name="Ovál 25"/>
          <p:cNvSpPr/>
          <p:nvPr/>
        </p:nvSpPr>
        <p:spPr>
          <a:xfrm>
            <a:off x="4463757" y="2026574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27" name="Ovál 26"/>
          <p:cNvSpPr/>
          <p:nvPr/>
        </p:nvSpPr>
        <p:spPr>
          <a:xfrm>
            <a:off x="6190054" y="2118949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28" name="Ovál 27"/>
          <p:cNvSpPr/>
          <p:nvPr/>
        </p:nvSpPr>
        <p:spPr>
          <a:xfrm>
            <a:off x="4280698" y="5637993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29" name="Ovál 28"/>
          <p:cNvSpPr/>
          <p:nvPr/>
        </p:nvSpPr>
        <p:spPr>
          <a:xfrm>
            <a:off x="7166518" y="5122058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0" name="Ovál 29"/>
          <p:cNvSpPr/>
          <p:nvPr/>
        </p:nvSpPr>
        <p:spPr>
          <a:xfrm>
            <a:off x="6989490" y="3186681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1" name="Ovál 30"/>
          <p:cNvSpPr/>
          <p:nvPr/>
        </p:nvSpPr>
        <p:spPr>
          <a:xfrm>
            <a:off x="6823297" y="2264144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3" name="Ovál 32"/>
          <p:cNvSpPr/>
          <p:nvPr/>
        </p:nvSpPr>
        <p:spPr>
          <a:xfrm>
            <a:off x="8103421" y="3148665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6" name="Vlna 35"/>
          <p:cNvSpPr/>
          <p:nvPr/>
        </p:nvSpPr>
        <p:spPr>
          <a:xfrm>
            <a:off x="6775713" y="4026938"/>
            <a:ext cx="1080120" cy="914400"/>
          </a:xfrm>
          <a:prstGeom prst="wav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100 Kč</a:t>
            </a:r>
            <a:endParaRPr lang="cs-CZ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8" name="Ovál 37"/>
          <p:cNvSpPr/>
          <p:nvPr/>
        </p:nvSpPr>
        <p:spPr>
          <a:xfrm>
            <a:off x="6262688" y="4905257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40" name="Ovál 39"/>
          <p:cNvSpPr/>
          <p:nvPr/>
        </p:nvSpPr>
        <p:spPr>
          <a:xfrm>
            <a:off x="6516337" y="3074085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41" name="Ovál 40"/>
          <p:cNvSpPr/>
          <p:nvPr/>
        </p:nvSpPr>
        <p:spPr>
          <a:xfrm>
            <a:off x="7635997" y="3211696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42" name="Ovál 41"/>
          <p:cNvSpPr/>
          <p:nvPr/>
        </p:nvSpPr>
        <p:spPr>
          <a:xfrm>
            <a:off x="8033647" y="2271466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43" name="Ovál 42"/>
          <p:cNvSpPr/>
          <p:nvPr/>
        </p:nvSpPr>
        <p:spPr>
          <a:xfrm>
            <a:off x="7412642" y="2298969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44" name="Ovál 43"/>
          <p:cNvSpPr/>
          <p:nvPr/>
        </p:nvSpPr>
        <p:spPr>
          <a:xfrm>
            <a:off x="4890656" y="5529409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45" name="Ovál 44"/>
          <p:cNvSpPr/>
          <p:nvPr/>
        </p:nvSpPr>
        <p:spPr>
          <a:xfrm>
            <a:off x="4305096" y="4849181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46" name="Ovál 45"/>
          <p:cNvSpPr/>
          <p:nvPr/>
        </p:nvSpPr>
        <p:spPr>
          <a:xfrm>
            <a:off x="7855833" y="5975934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47" name="Ovál 46"/>
          <p:cNvSpPr/>
          <p:nvPr/>
        </p:nvSpPr>
        <p:spPr>
          <a:xfrm>
            <a:off x="7965954" y="5122057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48" name="Ovál 47"/>
          <p:cNvSpPr/>
          <p:nvPr/>
        </p:nvSpPr>
        <p:spPr>
          <a:xfrm>
            <a:off x="6330396" y="5867351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49" name="Ovál 48"/>
          <p:cNvSpPr/>
          <p:nvPr/>
        </p:nvSpPr>
        <p:spPr>
          <a:xfrm>
            <a:off x="7088243" y="5975935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50" name="Ovál 49"/>
          <p:cNvSpPr/>
          <p:nvPr/>
        </p:nvSpPr>
        <p:spPr>
          <a:xfrm>
            <a:off x="4890656" y="4653136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11539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734245" y="4005064"/>
            <a:ext cx="1634480" cy="457200"/>
          </a:xfrm>
          <a:prstGeom prst="round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734245" y="1628800"/>
            <a:ext cx="1634480" cy="457200"/>
          </a:xfrm>
          <a:prstGeom prst="round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10146"/>
          </a:xfrm>
        </p:spPr>
        <p:txBody>
          <a:bodyPr>
            <a:noAutofit/>
          </a:bodyPr>
          <a:lstStyle/>
          <a:p>
            <a:pPr algn="l"/>
            <a:r>
              <a:rPr lang="cs-CZ" sz="2800" dirty="0">
                <a:solidFill>
                  <a:srgbClr val="FF0000"/>
                </a:solidFill>
              </a:rPr>
              <a:t>Vždy </a:t>
            </a:r>
            <a:r>
              <a:rPr lang="cs-CZ" sz="2800" dirty="0" smtClean="0">
                <a:solidFill>
                  <a:srgbClr val="FF0000"/>
                </a:solidFill>
              </a:rPr>
              <a:t>přičti jednotky k desítkám a jednotkám </a:t>
            </a:r>
            <a:r>
              <a:rPr lang="cs-CZ" sz="2800" dirty="0">
                <a:solidFill>
                  <a:srgbClr val="FF0000"/>
                </a:solidFill>
              </a:rPr>
              <a:t>v červeném rámečku, doplň výsledek do druhého </a:t>
            </a:r>
            <a:r>
              <a:rPr lang="cs-CZ" sz="2800" dirty="0" smtClean="0">
                <a:solidFill>
                  <a:srgbClr val="FF0000"/>
                </a:solidFill>
              </a:rPr>
              <a:t>řádku, vypočítej a vyvoď odčítání.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339472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1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9</a:t>
            </a:r>
            <a:r>
              <a:rPr lang="cs-CZ" dirty="0" smtClean="0">
                <a:solidFill>
                  <a:srgbClr val="0070C0"/>
                </a:solidFill>
              </a:rPr>
              <a:t>3 </a:t>
            </a:r>
            <a:r>
              <a:rPr lang="cs-CZ" dirty="0" smtClean="0"/>
              <a:t>  </a:t>
            </a:r>
            <a:r>
              <a:rPr lang="cs-CZ" dirty="0"/>
              <a:t>+   </a:t>
            </a:r>
            <a:r>
              <a:rPr lang="cs-CZ" dirty="0" smtClean="0">
                <a:solidFill>
                  <a:srgbClr val="FF0000"/>
                </a:solidFill>
              </a:rPr>
              <a:t> 7 </a:t>
            </a:r>
            <a:r>
              <a:rPr lang="cs-CZ" dirty="0" smtClean="0"/>
              <a:t>   </a:t>
            </a:r>
            <a:r>
              <a:rPr lang="cs-CZ" dirty="0"/>
              <a:t>= ____</a:t>
            </a:r>
          </a:p>
          <a:p>
            <a:pPr marL="514350" indent="-514350">
              <a:buAutoNum type="arabicPlain" startAt="100"/>
            </a:pPr>
            <a:r>
              <a:rPr lang="cs-CZ" dirty="0"/>
              <a:t>   +          = </a:t>
            </a:r>
            <a:r>
              <a:rPr lang="cs-CZ" dirty="0" smtClean="0"/>
              <a:t>____</a:t>
            </a:r>
          </a:p>
          <a:p>
            <a:pPr marL="0" indent="0">
              <a:buNone/>
            </a:pPr>
            <a:r>
              <a:rPr lang="cs-CZ" dirty="0" smtClean="0"/>
              <a:t>_______________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4</a:t>
            </a:r>
            <a:r>
              <a:rPr lang="cs-CZ" dirty="0">
                <a:solidFill>
                  <a:srgbClr val="0070C0"/>
                </a:solidFill>
              </a:rPr>
              <a:t>9</a:t>
            </a:r>
            <a:r>
              <a:rPr lang="cs-CZ" dirty="0" smtClean="0">
                <a:solidFill>
                  <a:srgbClr val="0070C0"/>
                </a:solidFill>
              </a:rPr>
              <a:t>5</a:t>
            </a:r>
            <a:r>
              <a:rPr lang="cs-CZ" dirty="0" smtClean="0">
                <a:solidFill>
                  <a:srgbClr val="FF0000"/>
                </a:solidFill>
              </a:rPr>
              <a:t>   </a:t>
            </a:r>
            <a:r>
              <a:rPr lang="cs-CZ" dirty="0"/>
              <a:t>+ </a:t>
            </a:r>
            <a:r>
              <a:rPr lang="cs-CZ" dirty="0" smtClean="0"/>
              <a:t>    </a:t>
            </a:r>
            <a:r>
              <a:rPr lang="cs-CZ" dirty="0" smtClean="0">
                <a:solidFill>
                  <a:srgbClr val="FF0000"/>
                </a:solidFill>
              </a:rPr>
              <a:t>5   </a:t>
            </a:r>
            <a:r>
              <a:rPr lang="cs-CZ" dirty="0"/>
              <a:t>= ____ </a:t>
            </a:r>
          </a:p>
          <a:p>
            <a:pPr marL="514350" indent="-514350">
              <a:buAutoNum type="arabicPlain" startAt="400"/>
            </a:pPr>
            <a:r>
              <a:rPr lang="cs-CZ" dirty="0"/>
              <a:t>   +       </a:t>
            </a:r>
            <a:r>
              <a:rPr lang="cs-CZ" dirty="0">
                <a:solidFill>
                  <a:srgbClr val="FF0000"/>
                </a:solidFill>
              </a:rPr>
              <a:t>   </a:t>
            </a:r>
            <a:r>
              <a:rPr lang="cs-CZ" dirty="0"/>
              <a:t>= </a:t>
            </a:r>
            <a:r>
              <a:rPr lang="cs-CZ" dirty="0" smtClean="0"/>
              <a:t>____</a:t>
            </a:r>
          </a:p>
          <a:p>
            <a:pPr marL="0" indent="0">
              <a:buNone/>
            </a:pPr>
            <a:r>
              <a:rPr lang="cs-CZ" dirty="0" smtClean="0"/>
              <a:t>_______________</a:t>
            </a:r>
            <a:endParaRPr lang="cs-CZ" dirty="0"/>
          </a:p>
          <a:p>
            <a:pPr marL="514350" indent="-514350">
              <a:buAutoNum type="arabicPlain" startAt="400"/>
            </a:pP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835088" y="4653136"/>
            <a:ext cx="648072" cy="36004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dirty="0"/>
          </a:p>
        </p:txBody>
      </p:sp>
      <p:sp>
        <p:nvSpPr>
          <p:cNvPr id="5" name="Obdélník 4"/>
          <p:cNvSpPr/>
          <p:nvPr/>
        </p:nvSpPr>
        <p:spPr>
          <a:xfrm>
            <a:off x="1720653" y="2276872"/>
            <a:ext cx="648072" cy="36004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dirty="0"/>
          </a:p>
        </p:txBody>
      </p:sp>
      <p:sp>
        <p:nvSpPr>
          <p:cNvPr id="8" name="Vlna 7"/>
          <p:cNvSpPr/>
          <p:nvPr/>
        </p:nvSpPr>
        <p:spPr>
          <a:xfrm>
            <a:off x="4322950" y="4580156"/>
            <a:ext cx="4471278" cy="2207096"/>
          </a:xfrm>
          <a:prstGeom prst="wav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 smtClean="0">
                <a:solidFill>
                  <a:schemeClr val="accent3">
                    <a:lumMod val="50000"/>
                  </a:schemeClr>
                </a:solidFill>
              </a:rPr>
              <a:t>100 Kč</a:t>
            </a:r>
            <a:endParaRPr lang="cs-CZ" sz="96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9" name="Vlna 8"/>
          <p:cNvSpPr/>
          <p:nvPr/>
        </p:nvSpPr>
        <p:spPr>
          <a:xfrm>
            <a:off x="4426767" y="1772816"/>
            <a:ext cx="4471278" cy="2207096"/>
          </a:xfrm>
          <a:prstGeom prst="wav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 smtClean="0">
                <a:solidFill>
                  <a:schemeClr val="accent3">
                    <a:lumMod val="50000"/>
                  </a:schemeClr>
                </a:solidFill>
              </a:rPr>
              <a:t>100 Kč</a:t>
            </a:r>
            <a:endParaRPr lang="cs-CZ" sz="96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0" name="Vlna 9"/>
          <p:cNvSpPr/>
          <p:nvPr/>
        </p:nvSpPr>
        <p:spPr>
          <a:xfrm>
            <a:off x="6234553" y="1036820"/>
            <a:ext cx="1080120" cy="914400"/>
          </a:xfrm>
          <a:prstGeom prst="wav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100 Kč</a:t>
            </a:r>
            <a:endParaRPr lang="cs-CZ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1" name="Vlna 10"/>
          <p:cNvSpPr/>
          <p:nvPr/>
        </p:nvSpPr>
        <p:spPr>
          <a:xfrm>
            <a:off x="6049712" y="3997539"/>
            <a:ext cx="1080120" cy="914400"/>
          </a:xfrm>
          <a:prstGeom prst="wav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100 Kč</a:t>
            </a:r>
            <a:endParaRPr lang="cs-CZ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2" name="Vlna 11"/>
          <p:cNvSpPr/>
          <p:nvPr/>
        </p:nvSpPr>
        <p:spPr>
          <a:xfrm>
            <a:off x="4424130" y="3887581"/>
            <a:ext cx="1080120" cy="914400"/>
          </a:xfrm>
          <a:prstGeom prst="wav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100 Kč</a:t>
            </a:r>
            <a:endParaRPr lang="cs-CZ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3" name="Vlna 12"/>
          <p:cNvSpPr/>
          <p:nvPr/>
        </p:nvSpPr>
        <p:spPr>
          <a:xfrm>
            <a:off x="5178074" y="3751312"/>
            <a:ext cx="1080120" cy="914400"/>
          </a:xfrm>
          <a:prstGeom prst="wav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100 Kč</a:t>
            </a:r>
            <a:endParaRPr lang="cs-CZ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4" name="Ovál 13"/>
          <p:cNvSpPr/>
          <p:nvPr/>
        </p:nvSpPr>
        <p:spPr>
          <a:xfrm>
            <a:off x="5028850" y="2788189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5" name="Ovál 14"/>
          <p:cNvSpPr/>
          <p:nvPr/>
        </p:nvSpPr>
        <p:spPr>
          <a:xfrm>
            <a:off x="4463757" y="2026574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7" name="Ovál 16"/>
          <p:cNvSpPr/>
          <p:nvPr/>
        </p:nvSpPr>
        <p:spPr>
          <a:xfrm>
            <a:off x="4280698" y="5637993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8" name="Ovál 17"/>
          <p:cNvSpPr/>
          <p:nvPr/>
        </p:nvSpPr>
        <p:spPr>
          <a:xfrm>
            <a:off x="5606642" y="4648059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22" name="Vlna 21"/>
          <p:cNvSpPr/>
          <p:nvPr/>
        </p:nvSpPr>
        <p:spPr>
          <a:xfrm>
            <a:off x="6775713" y="4026938"/>
            <a:ext cx="1080120" cy="914400"/>
          </a:xfrm>
          <a:prstGeom prst="wav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100 Kč</a:t>
            </a:r>
            <a:endParaRPr lang="cs-CZ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3" name="Ovál 22"/>
          <p:cNvSpPr/>
          <p:nvPr/>
        </p:nvSpPr>
        <p:spPr>
          <a:xfrm>
            <a:off x="5057355" y="4648060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28" name="Ovál 27"/>
          <p:cNvSpPr/>
          <p:nvPr/>
        </p:nvSpPr>
        <p:spPr>
          <a:xfrm>
            <a:off x="4742546" y="5637992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29" name="Ovál 28"/>
          <p:cNvSpPr/>
          <p:nvPr/>
        </p:nvSpPr>
        <p:spPr>
          <a:xfrm>
            <a:off x="4305096" y="4849181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1" name="Ovál 30"/>
          <p:cNvSpPr/>
          <p:nvPr/>
        </p:nvSpPr>
        <p:spPr>
          <a:xfrm>
            <a:off x="6226528" y="4784114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2" name="Ovál 31"/>
          <p:cNvSpPr/>
          <p:nvPr/>
        </p:nvSpPr>
        <p:spPr>
          <a:xfrm>
            <a:off x="5167071" y="5556786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3" name="Ovál 32"/>
          <p:cNvSpPr/>
          <p:nvPr/>
        </p:nvSpPr>
        <p:spPr>
          <a:xfrm>
            <a:off x="5691341" y="5683704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4" name="Ovál 33"/>
          <p:cNvSpPr/>
          <p:nvPr/>
        </p:nvSpPr>
        <p:spPr>
          <a:xfrm>
            <a:off x="4629132" y="4640163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5" name="Ovál 34"/>
          <p:cNvSpPr/>
          <p:nvPr/>
        </p:nvSpPr>
        <p:spPr>
          <a:xfrm>
            <a:off x="5104532" y="1895128"/>
            <a:ext cx="648072" cy="593391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1Kč</a:t>
            </a:r>
            <a:endParaRPr lang="cs-CZ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6" name="Ovál 35"/>
          <p:cNvSpPr/>
          <p:nvPr/>
        </p:nvSpPr>
        <p:spPr>
          <a:xfrm>
            <a:off x="5541982" y="1967448"/>
            <a:ext cx="648072" cy="593391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1Kč</a:t>
            </a:r>
            <a:endParaRPr lang="cs-CZ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9" name="Ovál 38"/>
          <p:cNvSpPr/>
          <p:nvPr/>
        </p:nvSpPr>
        <p:spPr>
          <a:xfrm>
            <a:off x="7749951" y="2226634"/>
            <a:ext cx="648072" cy="593391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1Kč</a:t>
            </a:r>
            <a:endParaRPr lang="cs-CZ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0" name="Ovál 39"/>
          <p:cNvSpPr/>
          <p:nvPr/>
        </p:nvSpPr>
        <p:spPr>
          <a:xfrm>
            <a:off x="8117318" y="2226634"/>
            <a:ext cx="648072" cy="593391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1Kč</a:t>
            </a:r>
            <a:endParaRPr lang="cs-CZ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1" name="Ovál 40"/>
          <p:cNvSpPr/>
          <p:nvPr/>
        </p:nvSpPr>
        <p:spPr>
          <a:xfrm>
            <a:off x="8331233" y="2685140"/>
            <a:ext cx="648072" cy="593391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1Kč</a:t>
            </a:r>
            <a:endParaRPr lang="cs-CZ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2" name="Ovál 41"/>
          <p:cNvSpPr/>
          <p:nvPr/>
        </p:nvSpPr>
        <p:spPr>
          <a:xfrm>
            <a:off x="8398023" y="3093175"/>
            <a:ext cx="648072" cy="593391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1Kč</a:t>
            </a:r>
            <a:endParaRPr lang="cs-CZ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3" name="Ovál 42"/>
          <p:cNvSpPr/>
          <p:nvPr/>
        </p:nvSpPr>
        <p:spPr>
          <a:xfrm>
            <a:off x="8117318" y="3294190"/>
            <a:ext cx="648072" cy="593391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1Kč</a:t>
            </a:r>
            <a:endParaRPr lang="cs-CZ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4" name="Ovál 43"/>
          <p:cNvSpPr/>
          <p:nvPr/>
        </p:nvSpPr>
        <p:spPr>
          <a:xfrm>
            <a:off x="6234553" y="5876075"/>
            <a:ext cx="648072" cy="593391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1Kč</a:t>
            </a:r>
            <a:endParaRPr lang="cs-CZ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5" name="Ovál 44"/>
          <p:cNvSpPr/>
          <p:nvPr/>
        </p:nvSpPr>
        <p:spPr>
          <a:xfrm>
            <a:off x="6730114" y="3126131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46" name="Ovál 45"/>
          <p:cNvSpPr/>
          <p:nvPr/>
        </p:nvSpPr>
        <p:spPr>
          <a:xfrm>
            <a:off x="5318416" y="3088369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47" name="Ovál 46"/>
          <p:cNvSpPr/>
          <p:nvPr/>
        </p:nvSpPr>
        <p:spPr>
          <a:xfrm>
            <a:off x="4891905" y="3092989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48" name="Ovál 47"/>
          <p:cNvSpPr/>
          <p:nvPr/>
        </p:nvSpPr>
        <p:spPr>
          <a:xfrm>
            <a:off x="5866018" y="3075427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49" name="Ovál 48"/>
          <p:cNvSpPr/>
          <p:nvPr/>
        </p:nvSpPr>
        <p:spPr>
          <a:xfrm>
            <a:off x="6375995" y="3174662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50" name="Ovál 49"/>
          <p:cNvSpPr/>
          <p:nvPr/>
        </p:nvSpPr>
        <p:spPr>
          <a:xfrm>
            <a:off x="4453736" y="2940589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51" name="Ovál 50"/>
          <p:cNvSpPr/>
          <p:nvPr/>
        </p:nvSpPr>
        <p:spPr>
          <a:xfrm>
            <a:off x="4453736" y="2450246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54" name="Ovál 53"/>
          <p:cNvSpPr/>
          <p:nvPr/>
        </p:nvSpPr>
        <p:spPr>
          <a:xfrm>
            <a:off x="6158760" y="2119847"/>
            <a:ext cx="648072" cy="593391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1Kč</a:t>
            </a:r>
            <a:endParaRPr lang="cs-CZ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5" name="Ovál 54"/>
          <p:cNvSpPr/>
          <p:nvPr/>
        </p:nvSpPr>
        <p:spPr>
          <a:xfrm>
            <a:off x="7639809" y="6172770"/>
            <a:ext cx="648072" cy="593391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1Kč</a:t>
            </a:r>
            <a:endParaRPr lang="cs-CZ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6" name="Ovál 55"/>
          <p:cNvSpPr/>
          <p:nvPr/>
        </p:nvSpPr>
        <p:spPr>
          <a:xfrm>
            <a:off x="7171295" y="6172770"/>
            <a:ext cx="648072" cy="593391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1Kč</a:t>
            </a:r>
            <a:endParaRPr lang="cs-CZ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7" name="Ovál 56"/>
          <p:cNvSpPr/>
          <p:nvPr/>
        </p:nvSpPr>
        <p:spPr>
          <a:xfrm>
            <a:off x="6851395" y="6062893"/>
            <a:ext cx="648072" cy="593391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1Kč</a:t>
            </a:r>
            <a:endParaRPr lang="cs-CZ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8" name="Ovál 57"/>
          <p:cNvSpPr/>
          <p:nvPr/>
        </p:nvSpPr>
        <p:spPr>
          <a:xfrm>
            <a:off x="6440534" y="5958815"/>
            <a:ext cx="648072" cy="593391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1Kč</a:t>
            </a:r>
            <a:endParaRPr lang="cs-CZ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9" name="Ovál 58"/>
          <p:cNvSpPr/>
          <p:nvPr/>
        </p:nvSpPr>
        <p:spPr>
          <a:xfrm>
            <a:off x="7927281" y="3505320"/>
            <a:ext cx="648072" cy="593391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1Kč</a:t>
            </a:r>
            <a:endParaRPr lang="cs-CZ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0" name="Ovál 59"/>
          <p:cNvSpPr/>
          <p:nvPr/>
        </p:nvSpPr>
        <p:spPr>
          <a:xfrm>
            <a:off x="7513589" y="3319778"/>
            <a:ext cx="648072" cy="593391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1Kč</a:t>
            </a:r>
            <a:endParaRPr lang="cs-CZ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2" name="Ovál 51"/>
          <p:cNvSpPr/>
          <p:nvPr/>
        </p:nvSpPr>
        <p:spPr>
          <a:xfrm>
            <a:off x="8249973" y="5720486"/>
            <a:ext cx="648072" cy="593391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1Kč</a:t>
            </a:r>
            <a:endParaRPr lang="cs-CZ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3" name="Ovál 52"/>
          <p:cNvSpPr/>
          <p:nvPr/>
        </p:nvSpPr>
        <p:spPr>
          <a:xfrm>
            <a:off x="8286047" y="5228370"/>
            <a:ext cx="648072" cy="593391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1Kč</a:t>
            </a:r>
            <a:endParaRPr lang="cs-CZ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1" name="Ovál 60"/>
          <p:cNvSpPr/>
          <p:nvPr/>
        </p:nvSpPr>
        <p:spPr>
          <a:xfrm>
            <a:off x="7868219" y="5054199"/>
            <a:ext cx="648072" cy="593391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1Kč</a:t>
            </a:r>
            <a:endParaRPr lang="cs-CZ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2" name="Ovál 61"/>
          <p:cNvSpPr/>
          <p:nvPr/>
        </p:nvSpPr>
        <p:spPr>
          <a:xfrm>
            <a:off x="7469246" y="5065964"/>
            <a:ext cx="648072" cy="593391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1Kč</a:t>
            </a:r>
            <a:endParaRPr lang="cs-CZ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3" name="Ovál 62"/>
          <p:cNvSpPr/>
          <p:nvPr/>
        </p:nvSpPr>
        <p:spPr>
          <a:xfrm>
            <a:off x="7017917" y="5044601"/>
            <a:ext cx="648072" cy="593391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1Kč</a:t>
            </a:r>
            <a:endParaRPr lang="cs-CZ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43851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776672" y="1556792"/>
            <a:ext cx="1706488" cy="504056"/>
          </a:xfrm>
          <a:prstGeom prst="round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776672" y="3933056"/>
            <a:ext cx="1706488" cy="504056"/>
          </a:xfrm>
          <a:prstGeom prst="round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>
            <a:noAutofit/>
          </a:bodyPr>
          <a:lstStyle/>
          <a:p>
            <a:pPr algn="l"/>
            <a:r>
              <a:rPr lang="cs-CZ" sz="2800" dirty="0">
                <a:solidFill>
                  <a:srgbClr val="FF0000"/>
                </a:solidFill>
              </a:rPr>
              <a:t>Vždy přičti jednotky k desítkám a jednotkám v červeném rámečku, doplň výsledek do druhého řádku, vypočítej a vyvoď odčítání.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56792"/>
            <a:ext cx="3394720" cy="4569371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1</a:t>
            </a:r>
            <a:r>
              <a:rPr lang="cs-CZ" dirty="0">
                <a:solidFill>
                  <a:schemeClr val="tx2">
                    <a:lumMod val="60000"/>
                    <a:lumOff val="40000"/>
                  </a:schemeClr>
                </a:solidFill>
              </a:rPr>
              <a:t>9</a:t>
            </a:r>
            <a:r>
              <a:rPr lang="cs-CZ" dirty="0">
                <a:solidFill>
                  <a:srgbClr val="0070C0"/>
                </a:solidFill>
              </a:rPr>
              <a:t>3 </a:t>
            </a:r>
            <a:r>
              <a:rPr lang="cs-CZ" dirty="0"/>
              <a:t>  +   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8 </a:t>
            </a:r>
            <a:r>
              <a:rPr lang="cs-CZ" dirty="0" smtClean="0"/>
              <a:t>   </a:t>
            </a:r>
            <a:r>
              <a:rPr lang="cs-CZ" dirty="0"/>
              <a:t>= ____</a:t>
            </a:r>
          </a:p>
          <a:p>
            <a:pPr marL="514350" indent="-514350">
              <a:buAutoNum type="arabicPlain" startAt="100"/>
            </a:pPr>
            <a:r>
              <a:rPr lang="cs-CZ" dirty="0"/>
              <a:t>   +          = ____</a:t>
            </a:r>
          </a:p>
          <a:p>
            <a:pPr marL="0" indent="0">
              <a:buNone/>
            </a:pPr>
            <a:r>
              <a:rPr lang="cs-CZ" dirty="0"/>
              <a:t>_______________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4</a:t>
            </a:r>
            <a:r>
              <a:rPr lang="cs-CZ" dirty="0" smtClean="0">
                <a:solidFill>
                  <a:srgbClr val="0070C0"/>
                </a:solidFill>
              </a:rPr>
              <a:t>95</a:t>
            </a:r>
            <a:r>
              <a:rPr lang="cs-CZ" dirty="0" smtClean="0">
                <a:solidFill>
                  <a:srgbClr val="FF0000"/>
                </a:solidFill>
              </a:rPr>
              <a:t>   </a:t>
            </a:r>
            <a:r>
              <a:rPr lang="cs-CZ" dirty="0"/>
              <a:t>+     </a:t>
            </a:r>
            <a:r>
              <a:rPr lang="cs-CZ" dirty="0" smtClean="0">
                <a:solidFill>
                  <a:srgbClr val="FF0000"/>
                </a:solidFill>
              </a:rPr>
              <a:t>7   </a:t>
            </a:r>
            <a:r>
              <a:rPr lang="cs-CZ" dirty="0"/>
              <a:t>= ____ </a:t>
            </a:r>
          </a:p>
          <a:p>
            <a:pPr marL="514350" indent="-514350">
              <a:buAutoNum type="arabicPlain" startAt="400"/>
            </a:pPr>
            <a:r>
              <a:rPr lang="cs-CZ" dirty="0"/>
              <a:t>   +       </a:t>
            </a:r>
            <a:r>
              <a:rPr lang="cs-CZ" dirty="0">
                <a:solidFill>
                  <a:srgbClr val="FF0000"/>
                </a:solidFill>
              </a:rPr>
              <a:t>   </a:t>
            </a:r>
            <a:r>
              <a:rPr lang="cs-CZ" dirty="0"/>
              <a:t>= ____</a:t>
            </a:r>
          </a:p>
          <a:p>
            <a:pPr marL="0" indent="0">
              <a:buNone/>
            </a:pPr>
            <a:r>
              <a:rPr lang="cs-CZ" dirty="0"/>
              <a:t>_______________</a:t>
            </a:r>
          </a:p>
          <a:p>
            <a:pPr marL="514350" indent="-514350">
              <a:buAutoNum type="arabicPlain" startAt="400"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835088" y="4653136"/>
            <a:ext cx="648072" cy="36004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dirty="0"/>
          </a:p>
        </p:txBody>
      </p:sp>
      <p:sp>
        <p:nvSpPr>
          <p:cNvPr id="5" name="Obdélník 4"/>
          <p:cNvSpPr/>
          <p:nvPr/>
        </p:nvSpPr>
        <p:spPr>
          <a:xfrm>
            <a:off x="1835696" y="2204864"/>
            <a:ext cx="648072" cy="36004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dirty="0"/>
          </a:p>
        </p:txBody>
      </p:sp>
      <p:sp>
        <p:nvSpPr>
          <p:cNvPr id="8" name="Vlna 7"/>
          <p:cNvSpPr/>
          <p:nvPr/>
        </p:nvSpPr>
        <p:spPr>
          <a:xfrm>
            <a:off x="4322950" y="4580156"/>
            <a:ext cx="4471278" cy="2207096"/>
          </a:xfrm>
          <a:prstGeom prst="wav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 smtClean="0">
                <a:solidFill>
                  <a:schemeClr val="accent3">
                    <a:lumMod val="50000"/>
                  </a:schemeClr>
                </a:solidFill>
              </a:rPr>
              <a:t>100 Kč</a:t>
            </a:r>
            <a:endParaRPr lang="cs-CZ" sz="96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9" name="Vlna 8"/>
          <p:cNvSpPr/>
          <p:nvPr/>
        </p:nvSpPr>
        <p:spPr>
          <a:xfrm>
            <a:off x="4426767" y="1772816"/>
            <a:ext cx="4471278" cy="2207096"/>
          </a:xfrm>
          <a:prstGeom prst="wav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 smtClean="0">
                <a:solidFill>
                  <a:schemeClr val="accent3">
                    <a:lumMod val="50000"/>
                  </a:schemeClr>
                </a:solidFill>
              </a:rPr>
              <a:t>100 Kč</a:t>
            </a:r>
            <a:endParaRPr lang="cs-CZ" sz="96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0" name="Vlna 9"/>
          <p:cNvSpPr/>
          <p:nvPr/>
        </p:nvSpPr>
        <p:spPr>
          <a:xfrm>
            <a:off x="6049712" y="3997539"/>
            <a:ext cx="1080120" cy="914400"/>
          </a:xfrm>
          <a:prstGeom prst="wav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100 Kč</a:t>
            </a:r>
            <a:endParaRPr lang="cs-CZ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1" name="Vlna 10"/>
          <p:cNvSpPr/>
          <p:nvPr/>
        </p:nvSpPr>
        <p:spPr>
          <a:xfrm>
            <a:off x="4424130" y="3887581"/>
            <a:ext cx="1080120" cy="914400"/>
          </a:xfrm>
          <a:prstGeom prst="wav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100 Kč</a:t>
            </a:r>
            <a:endParaRPr lang="cs-CZ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2" name="Vlna 11"/>
          <p:cNvSpPr/>
          <p:nvPr/>
        </p:nvSpPr>
        <p:spPr>
          <a:xfrm>
            <a:off x="5178074" y="3751312"/>
            <a:ext cx="1080120" cy="914400"/>
          </a:xfrm>
          <a:prstGeom prst="wav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100 Kč</a:t>
            </a:r>
            <a:endParaRPr lang="cs-CZ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3" name="Ovál 12"/>
          <p:cNvSpPr/>
          <p:nvPr/>
        </p:nvSpPr>
        <p:spPr>
          <a:xfrm>
            <a:off x="5028850" y="2788189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4" name="Ovál 13"/>
          <p:cNvSpPr/>
          <p:nvPr/>
        </p:nvSpPr>
        <p:spPr>
          <a:xfrm>
            <a:off x="4463757" y="2026574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5" name="Ovál 14"/>
          <p:cNvSpPr/>
          <p:nvPr/>
        </p:nvSpPr>
        <p:spPr>
          <a:xfrm>
            <a:off x="4280698" y="5637993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6" name="Ovál 15"/>
          <p:cNvSpPr/>
          <p:nvPr/>
        </p:nvSpPr>
        <p:spPr>
          <a:xfrm>
            <a:off x="5606642" y="4648059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7" name="Vlna 16"/>
          <p:cNvSpPr/>
          <p:nvPr/>
        </p:nvSpPr>
        <p:spPr>
          <a:xfrm>
            <a:off x="6775713" y="4026938"/>
            <a:ext cx="1080120" cy="914400"/>
          </a:xfrm>
          <a:prstGeom prst="wav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100 Kč</a:t>
            </a:r>
            <a:endParaRPr lang="cs-CZ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8" name="Ovál 17"/>
          <p:cNvSpPr/>
          <p:nvPr/>
        </p:nvSpPr>
        <p:spPr>
          <a:xfrm>
            <a:off x="5057355" y="4648060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9" name="Ovál 18"/>
          <p:cNvSpPr/>
          <p:nvPr/>
        </p:nvSpPr>
        <p:spPr>
          <a:xfrm>
            <a:off x="4742546" y="5637992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20" name="Ovál 19"/>
          <p:cNvSpPr/>
          <p:nvPr/>
        </p:nvSpPr>
        <p:spPr>
          <a:xfrm>
            <a:off x="4305096" y="4849181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21" name="Ovál 20"/>
          <p:cNvSpPr/>
          <p:nvPr/>
        </p:nvSpPr>
        <p:spPr>
          <a:xfrm>
            <a:off x="6226528" y="4784114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22" name="Ovál 21"/>
          <p:cNvSpPr/>
          <p:nvPr/>
        </p:nvSpPr>
        <p:spPr>
          <a:xfrm>
            <a:off x="5167071" y="5556786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23" name="Ovál 22"/>
          <p:cNvSpPr/>
          <p:nvPr/>
        </p:nvSpPr>
        <p:spPr>
          <a:xfrm>
            <a:off x="5691341" y="5683704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24" name="Ovál 23"/>
          <p:cNvSpPr/>
          <p:nvPr/>
        </p:nvSpPr>
        <p:spPr>
          <a:xfrm>
            <a:off x="4629132" y="4640163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25" name="Ovál 24"/>
          <p:cNvSpPr/>
          <p:nvPr/>
        </p:nvSpPr>
        <p:spPr>
          <a:xfrm>
            <a:off x="5104532" y="1895128"/>
            <a:ext cx="648072" cy="593391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1Kč</a:t>
            </a:r>
            <a:endParaRPr lang="cs-CZ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6" name="Ovál 25"/>
          <p:cNvSpPr/>
          <p:nvPr/>
        </p:nvSpPr>
        <p:spPr>
          <a:xfrm>
            <a:off x="5541982" y="1967448"/>
            <a:ext cx="648072" cy="593391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1Kč</a:t>
            </a:r>
            <a:endParaRPr lang="cs-CZ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7" name="Ovál 26"/>
          <p:cNvSpPr/>
          <p:nvPr/>
        </p:nvSpPr>
        <p:spPr>
          <a:xfrm>
            <a:off x="6839889" y="2153550"/>
            <a:ext cx="648072" cy="593391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1Kč</a:t>
            </a:r>
            <a:endParaRPr lang="cs-CZ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8" name="Ovál 27"/>
          <p:cNvSpPr/>
          <p:nvPr/>
        </p:nvSpPr>
        <p:spPr>
          <a:xfrm>
            <a:off x="7315773" y="2189836"/>
            <a:ext cx="648072" cy="593391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1Kč</a:t>
            </a:r>
            <a:endParaRPr lang="cs-CZ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9" name="Ovál 28"/>
          <p:cNvSpPr/>
          <p:nvPr/>
        </p:nvSpPr>
        <p:spPr>
          <a:xfrm>
            <a:off x="7749951" y="2226634"/>
            <a:ext cx="648072" cy="593391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1Kč</a:t>
            </a:r>
            <a:endParaRPr lang="cs-CZ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0" name="Ovál 29"/>
          <p:cNvSpPr/>
          <p:nvPr/>
        </p:nvSpPr>
        <p:spPr>
          <a:xfrm>
            <a:off x="8117318" y="2226634"/>
            <a:ext cx="648072" cy="593391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1Kč</a:t>
            </a:r>
            <a:endParaRPr lang="cs-CZ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1" name="Ovál 30"/>
          <p:cNvSpPr/>
          <p:nvPr/>
        </p:nvSpPr>
        <p:spPr>
          <a:xfrm>
            <a:off x="8331233" y="2685140"/>
            <a:ext cx="648072" cy="593391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1Kč</a:t>
            </a:r>
            <a:endParaRPr lang="cs-CZ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2" name="Ovál 31"/>
          <p:cNvSpPr/>
          <p:nvPr/>
        </p:nvSpPr>
        <p:spPr>
          <a:xfrm>
            <a:off x="8398023" y="3093175"/>
            <a:ext cx="648072" cy="593391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1Kč</a:t>
            </a:r>
            <a:endParaRPr lang="cs-CZ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3" name="Ovál 32"/>
          <p:cNvSpPr/>
          <p:nvPr/>
        </p:nvSpPr>
        <p:spPr>
          <a:xfrm>
            <a:off x="8117318" y="3294190"/>
            <a:ext cx="648072" cy="593391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1Kč</a:t>
            </a:r>
            <a:endParaRPr lang="cs-CZ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4" name="Ovál 33"/>
          <p:cNvSpPr/>
          <p:nvPr/>
        </p:nvSpPr>
        <p:spPr>
          <a:xfrm>
            <a:off x="6234553" y="5876075"/>
            <a:ext cx="648072" cy="593391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1Kč</a:t>
            </a:r>
            <a:endParaRPr lang="cs-CZ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5" name="Ovál 34"/>
          <p:cNvSpPr/>
          <p:nvPr/>
        </p:nvSpPr>
        <p:spPr>
          <a:xfrm>
            <a:off x="6730114" y="3126131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6" name="Ovál 35"/>
          <p:cNvSpPr/>
          <p:nvPr/>
        </p:nvSpPr>
        <p:spPr>
          <a:xfrm>
            <a:off x="5318416" y="3088369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7" name="Ovál 36"/>
          <p:cNvSpPr/>
          <p:nvPr/>
        </p:nvSpPr>
        <p:spPr>
          <a:xfrm>
            <a:off x="4891905" y="3092989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8" name="Ovál 37"/>
          <p:cNvSpPr/>
          <p:nvPr/>
        </p:nvSpPr>
        <p:spPr>
          <a:xfrm>
            <a:off x="5866018" y="3075427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9" name="Ovál 38"/>
          <p:cNvSpPr/>
          <p:nvPr/>
        </p:nvSpPr>
        <p:spPr>
          <a:xfrm>
            <a:off x="6375995" y="3174662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40" name="Ovál 39"/>
          <p:cNvSpPr/>
          <p:nvPr/>
        </p:nvSpPr>
        <p:spPr>
          <a:xfrm>
            <a:off x="4453736" y="2940589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41" name="Ovál 40"/>
          <p:cNvSpPr/>
          <p:nvPr/>
        </p:nvSpPr>
        <p:spPr>
          <a:xfrm>
            <a:off x="4453736" y="2450246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42" name="Ovál 41"/>
          <p:cNvSpPr/>
          <p:nvPr/>
        </p:nvSpPr>
        <p:spPr>
          <a:xfrm>
            <a:off x="6158760" y="2119847"/>
            <a:ext cx="648072" cy="593391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1Kč</a:t>
            </a:r>
            <a:endParaRPr lang="cs-CZ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3" name="Ovál 42"/>
          <p:cNvSpPr/>
          <p:nvPr/>
        </p:nvSpPr>
        <p:spPr>
          <a:xfrm>
            <a:off x="7639809" y="6172770"/>
            <a:ext cx="648072" cy="593391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1Kč</a:t>
            </a:r>
            <a:endParaRPr lang="cs-CZ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4" name="Ovál 43"/>
          <p:cNvSpPr/>
          <p:nvPr/>
        </p:nvSpPr>
        <p:spPr>
          <a:xfrm>
            <a:off x="7171295" y="6172770"/>
            <a:ext cx="648072" cy="593391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1Kč</a:t>
            </a:r>
            <a:endParaRPr lang="cs-CZ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5" name="Ovál 44"/>
          <p:cNvSpPr/>
          <p:nvPr/>
        </p:nvSpPr>
        <p:spPr>
          <a:xfrm>
            <a:off x="6851395" y="6062893"/>
            <a:ext cx="648072" cy="593391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1Kč</a:t>
            </a:r>
            <a:endParaRPr lang="cs-CZ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6" name="Ovál 45"/>
          <p:cNvSpPr/>
          <p:nvPr/>
        </p:nvSpPr>
        <p:spPr>
          <a:xfrm>
            <a:off x="6440534" y="5958815"/>
            <a:ext cx="648072" cy="593391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1Kč</a:t>
            </a:r>
            <a:endParaRPr lang="cs-CZ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7" name="Ovál 46"/>
          <p:cNvSpPr/>
          <p:nvPr/>
        </p:nvSpPr>
        <p:spPr>
          <a:xfrm>
            <a:off x="7927281" y="3505320"/>
            <a:ext cx="648072" cy="593391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1Kč</a:t>
            </a:r>
            <a:endParaRPr lang="cs-CZ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8" name="Ovál 47"/>
          <p:cNvSpPr/>
          <p:nvPr/>
        </p:nvSpPr>
        <p:spPr>
          <a:xfrm>
            <a:off x="7129832" y="5107574"/>
            <a:ext cx="648072" cy="593391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1Kč</a:t>
            </a:r>
            <a:endParaRPr lang="cs-CZ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9" name="Vlna 48"/>
          <p:cNvSpPr/>
          <p:nvPr/>
        </p:nvSpPr>
        <p:spPr>
          <a:xfrm>
            <a:off x="5945844" y="1062784"/>
            <a:ext cx="1080120" cy="914400"/>
          </a:xfrm>
          <a:prstGeom prst="wav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100 Kč</a:t>
            </a:r>
            <a:endParaRPr lang="cs-CZ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50" name="Ovál 49"/>
          <p:cNvSpPr/>
          <p:nvPr/>
        </p:nvSpPr>
        <p:spPr>
          <a:xfrm>
            <a:off x="7510635" y="5122056"/>
            <a:ext cx="648072" cy="593391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1Kč</a:t>
            </a:r>
            <a:endParaRPr lang="cs-CZ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1" name="Ovál 50"/>
          <p:cNvSpPr/>
          <p:nvPr/>
        </p:nvSpPr>
        <p:spPr>
          <a:xfrm>
            <a:off x="7927281" y="5055276"/>
            <a:ext cx="648072" cy="593391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1Kč</a:t>
            </a:r>
            <a:endParaRPr lang="cs-CZ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2" name="Ovál 51"/>
          <p:cNvSpPr/>
          <p:nvPr/>
        </p:nvSpPr>
        <p:spPr>
          <a:xfrm>
            <a:off x="8080274" y="5404269"/>
            <a:ext cx="648072" cy="593391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1Kč</a:t>
            </a:r>
            <a:endParaRPr lang="cs-CZ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3" name="Ovál 52"/>
          <p:cNvSpPr/>
          <p:nvPr/>
        </p:nvSpPr>
        <p:spPr>
          <a:xfrm>
            <a:off x="7330695" y="5525066"/>
            <a:ext cx="648072" cy="593391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1Kč</a:t>
            </a:r>
            <a:endParaRPr lang="cs-CZ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4" name="Ovál 53"/>
          <p:cNvSpPr/>
          <p:nvPr/>
        </p:nvSpPr>
        <p:spPr>
          <a:xfrm>
            <a:off x="7855833" y="5648667"/>
            <a:ext cx="648072" cy="593391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1Kč</a:t>
            </a:r>
            <a:endParaRPr lang="cs-CZ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5" name="Ovál 54"/>
          <p:cNvSpPr/>
          <p:nvPr/>
        </p:nvSpPr>
        <p:spPr>
          <a:xfrm>
            <a:off x="8287881" y="5876074"/>
            <a:ext cx="648072" cy="593391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1Kč</a:t>
            </a:r>
            <a:endParaRPr lang="cs-CZ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3998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Volný tvar 61"/>
          <p:cNvSpPr/>
          <p:nvPr/>
        </p:nvSpPr>
        <p:spPr>
          <a:xfrm>
            <a:off x="4052912" y="4320652"/>
            <a:ext cx="5041059" cy="2488971"/>
          </a:xfrm>
          <a:custGeom>
            <a:avLst/>
            <a:gdLst>
              <a:gd name="connsiteX0" fmla="*/ 5904 w 5041059"/>
              <a:gd name="connsiteY0" fmla="*/ 839177 h 2488971"/>
              <a:gd name="connsiteX1" fmla="*/ 136533 w 5041059"/>
              <a:gd name="connsiteY1" fmla="*/ 260679 h 2488971"/>
              <a:gd name="connsiteX2" fmla="*/ 416451 w 5041059"/>
              <a:gd name="connsiteY2" fmla="*/ 27413 h 2488971"/>
              <a:gd name="connsiteX3" fmla="*/ 1013610 w 5041059"/>
              <a:gd name="connsiteY3" fmla="*/ 8752 h 2488971"/>
              <a:gd name="connsiteX4" fmla="*/ 1769390 w 5041059"/>
              <a:gd name="connsiteY4" fmla="*/ 64736 h 2488971"/>
              <a:gd name="connsiteX5" fmla="*/ 2823749 w 5041059"/>
              <a:gd name="connsiteY5" fmla="*/ 186034 h 2488971"/>
              <a:gd name="connsiteX6" fmla="*/ 3579529 w 5041059"/>
              <a:gd name="connsiteY6" fmla="*/ 335324 h 2488971"/>
              <a:gd name="connsiteX7" fmla="*/ 4820500 w 5041059"/>
              <a:gd name="connsiteY7" fmla="*/ 475283 h 2488971"/>
              <a:gd name="connsiteX8" fmla="*/ 5025774 w 5041059"/>
              <a:gd name="connsiteY8" fmla="*/ 1128426 h 2488971"/>
              <a:gd name="connsiteX9" fmla="*/ 4988451 w 5041059"/>
              <a:gd name="connsiteY9" fmla="*/ 1977511 h 2488971"/>
              <a:gd name="connsiteX10" fmla="*/ 4689872 w 5041059"/>
              <a:gd name="connsiteY10" fmla="*/ 2341405 h 2488971"/>
              <a:gd name="connsiteX11" fmla="*/ 3439570 w 5041059"/>
              <a:gd name="connsiteY11" fmla="*/ 2406719 h 2488971"/>
              <a:gd name="connsiteX12" fmla="*/ 1834704 w 5041059"/>
              <a:gd name="connsiteY12" fmla="*/ 2434711 h 2488971"/>
              <a:gd name="connsiteX13" fmla="*/ 220508 w 5041059"/>
              <a:gd name="connsiteY13" fmla="*/ 2341405 h 2488971"/>
              <a:gd name="connsiteX14" fmla="*/ 5904 w 5041059"/>
              <a:gd name="connsiteY14" fmla="*/ 839177 h 24889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5041059" h="2488971">
                <a:moveTo>
                  <a:pt x="5904" y="839177"/>
                </a:moveTo>
                <a:cubicBezTo>
                  <a:pt x="-8092" y="492389"/>
                  <a:pt x="68108" y="395973"/>
                  <a:pt x="136533" y="260679"/>
                </a:cubicBezTo>
                <a:cubicBezTo>
                  <a:pt x="204958" y="125385"/>
                  <a:pt x="270272" y="69401"/>
                  <a:pt x="416451" y="27413"/>
                </a:cubicBezTo>
                <a:cubicBezTo>
                  <a:pt x="562630" y="-14575"/>
                  <a:pt x="788120" y="2532"/>
                  <a:pt x="1013610" y="8752"/>
                </a:cubicBezTo>
                <a:cubicBezTo>
                  <a:pt x="1239100" y="14972"/>
                  <a:pt x="1467700" y="35189"/>
                  <a:pt x="1769390" y="64736"/>
                </a:cubicBezTo>
                <a:cubicBezTo>
                  <a:pt x="2071080" y="94283"/>
                  <a:pt x="2522059" y="140936"/>
                  <a:pt x="2823749" y="186034"/>
                </a:cubicBezTo>
                <a:cubicBezTo>
                  <a:pt x="3125439" y="231132"/>
                  <a:pt x="3246737" y="287116"/>
                  <a:pt x="3579529" y="335324"/>
                </a:cubicBezTo>
                <a:cubicBezTo>
                  <a:pt x="3912321" y="383532"/>
                  <a:pt x="4579459" y="343099"/>
                  <a:pt x="4820500" y="475283"/>
                </a:cubicBezTo>
                <a:cubicBezTo>
                  <a:pt x="5061541" y="607467"/>
                  <a:pt x="4997782" y="878055"/>
                  <a:pt x="5025774" y="1128426"/>
                </a:cubicBezTo>
                <a:cubicBezTo>
                  <a:pt x="5053766" y="1378797"/>
                  <a:pt x="5044435" y="1775348"/>
                  <a:pt x="4988451" y="1977511"/>
                </a:cubicBezTo>
                <a:cubicBezTo>
                  <a:pt x="4932467" y="2179674"/>
                  <a:pt x="4948019" y="2269870"/>
                  <a:pt x="4689872" y="2341405"/>
                </a:cubicBezTo>
                <a:cubicBezTo>
                  <a:pt x="4431725" y="2412940"/>
                  <a:pt x="3915431" y="2391168"/>
                  <a:pt x="3439570" y="2406719"/>
                </a:cubicBezTo>
                <a:cubicBezTo>
                  <a:pt x="2963709" y="2422270"/>
                  <a:pt x="2371214" y="2445597"/>
                  <a:pt x="1834704" y="2434711"/>
                </a:cubicBezTo>
                <a:cubicBezTo>
                  <a:pt x="1298194" y="2423825"/>
                  <a:pt x="523753" y="2613548"/>
                  <a:pt x="220508" y="2341405"/>
                </a:cubicBezTo>
                <a:cubicBezTo>
                  <a:pt x="-82737" y="2069262"/>
                  <a:pt x="19900" y="1185965"/>
                  <a:pt x="5904" y="839177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Volný tvar 60"/>
          <p:cNvSpPr/>
          <p:nvPr/>
        </p:nvSpPr>
        <p:spPr>
          <a:xfrm>
            <a:off x="7716281" y="4839667"/>
            <a:ext cx="1265117" cy="1734613"/>
          </a:xfrm>
          <a:custGeom>
            <a:avLst/>
            <a:gdLst>
              <a:gd name="connsiteX0" fmla="*/ 74780 w 1265117"/>
              <a:gd name="connsiteY0" fmla="*/ 292170 h 1734613"/>
              <a:gd name="connsiteX1" fmla="*/ 158756 w 1265117"/>
              <a:gd name="connsiteY1" fmla="*/ 96227 h 1734613"/>
              <a:gd name="connsiteX2" fmla="*/ 541311 w 1265117"/>
              <a:gd name="connsiteY2" fmla="*/ 12251 h 1734613"/>
              <a:gd name="connsiteX3" fmla="*/ 942527 w 1265117"/>
              <a:gd name="connsiteY3" fmla="*/ 21582 h 1734613"/>
              <a:gd name="connsiteX4" fmla="*/ 1203784 w 1265117"/>
              <a:gd name="connsiteY4" fmla="*/ 208194 h 1734613"/>
              <a:gd name="connsiteX5" fmla="*/ 1231776 w 1265117"/>
              <a:gd name="connsiteY5" fmla="*/ 730709 h 1734613"/>
              <a:gd name="connsiteX6" fmla="*/ 1250437 w 1265117"/>
              <a:gd name="connsiteY6" fmla="*/ 1365190 h 1734613"/>
              <a:gd name="connsiteX7" fmla="*/ 998511 w 1265117"/>
              <a:gd name="connsiteY7" fmla="*/ 1710423 h 1734613"/>
              <a:gd name="connsiteX8" fmla="*/ 466666 w 1265117"/>
              <a:gd name="connsiteY8" fmla="*/ 1673100 h 1734613"/>
              <a:gd name="connsiteX9" fmla="*/ 93441 w 1265117"/>
              <a:gd name="connsiteY9" fmla="*/ 1411843 h 1734613"/>
              <a:gd name="connsiteX10" fmla="*/ 135 w 1265117"/>
              <a:gd name="connsiteY10" fmla="*/ 861337 h 1734613"/>
              <a:gd name="connsiteX11" fmla="*/ 74780 w 1265117"/>
              <a:gd name="connsiteY11" fmla="*/ 292170 h 1734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65117" h="1734613">
                <a:moveTo>
                  <a:pt x="74780" y="292170"/>
                </a:moveTo>
                <a:cubicBezTo>
                  <a:pt x="101217" y="164652"/>
                  <a:pt x="81001" y="142880"/>
                  <a:pt x="158756" y="96227"/>
                </a:cubicBezTo>
                <a:cubicBezTo>
                  <a:pt x="236511" y="49574"/>
                  <a:pt x="410683" y="24692"/>
                  <a:pt x="541311" y="12251"/>
                </a:cubicBezTo>
                <a:cubicBezTo>
                  <a:pt x="671940" y="-190"/>
                  <a:pt x="832115" y="-11075"/>
                  <a:pt x="942527" y="21582"/>
                </a:cubicBezTo>
                <a:cubicBezTo>
                  <a:pt x="1052939" y="54239"/>
                  <a:pt x="1155576" y="90006"/>
                  <a:pt x="1203784" y="208194"/>
                </a:cubicBezTo>
                <a:cubicBezTo>
                  <a:pt x="1251992" y="326382"/>
                  <a:pt x="1224000" y="537876"/>
                  <a:pt x="1231776" y="730709"/>
                </a:cubicBezTo>
                <a:cubicBezTo>
                  <a:pt x="1239552" y="923542"/>
                  <a:pt x="1289314" y="1201904"/>
                  <a:pt x="1250437" y="1365190"/>
                </a:cubicBezTo>
                <a:cubicBezTo>
                  <a:pt x="1211560" y="1528476"/>
                  <a:pt x="1129139" y="1659105"/>
                  <a:pt x="998511" y="1710423"/>
                </a:cubicBezTo>
                <a:cubicBezTo>
                  <a:pt x="867883" y="1761741"/>
                  <a:pt x="617511" y="1722863"/>
                  <a:pt x="466666" y="1673100"/>
                </a:cubicBezTo>
                <a:cubicBezTo>
                  <a:pt x="315821" y="1623337"/>
                  <a:pt x="171196" y="1547137"/>
                  <a:pt x="93441" y="1411843"/>
                </a:cubicBezTo>
                <a:cubicBezTo>
                  <a:pt x="15686" y="1276549"/>
                  <a:pt x="3245" y="1054170"/>
                  <a:pt x="135" y="861337"/>
                </a:cubicBezTo>
                <a:cubicBezTo>
                  <a:pt x="-2975" y="668504"/>
                  <a:pt x="48343" y="419688"/>
                  <a:pt x="74780" y="292170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Volný tvar 58"/>
          <p:cNvSpPr/>
          <p:nvPr/>
        </p:nvSpPr>
        <p:spPr>
          <a:xfrm>
            <a:off x="4153153" y="4399902"/>
            <a:ext cx="3485197" cy="2276892"/>
          </a:xfrm>
          <a:custGeom>
            <a:avLst/>
            <a:gdLst>
              <a:gd name="connsiteX0" fmla="*/ 101606 w 3485197"/>
              <a:gd name="connsiteY0" fmla="*/ 414694 h 2276892"/>
              <a:gd name="connsiteX1" fmla="*/ 474831 w 3485197"/>
              <a:gd name="connsiteY1" fmla="*/ 41469 h 2276892"/>
              <a:gd name="connsiteX2" fmla="*/ 1286594 w 3485197"/>
              <a:gd name="connsiteY2" fmla="*/ 22808 h 2276892"/>
              <a:gd name="connsiteX3" fmla="*/ 2406267 w 3485197"/>
              <a:gd name="connsiteY3" fmla="*/ 162767 h 2276892"/>
              <a:gd name="connsiteX4" fmla="*/ 2910120 w 3485197"/>
              <a:gd name="connsiteY4" fmla="*/ 228082 h 2276892"/>
              <a:gd name="connsiteX5" fmla="*/ 3190039 w 3485197"/>
              <a:gd name="connsiteY5" fmla="*/ 293396 h 2276892"/>
              <a:gd name="connsiteX6" fmla="*/ 3469957 w 3485197"/>
              <a:gd name="connsiteY6" fmla="*/ 424025 h 2276892"/>
              <a:gd name="connsiteX7" fmla="*/ 3451296 w 3485197"/>
              <a:gd name="connsiteY7" fmla="*/ 974531 h 2276892"/>
              <a:gd name="connsiteX8" fmla="*/ 3479288 w 3485197"/>
              <a:gd name="connsiteY8" fmla="*/ 1590351 h 2276892"/>
              <a:gd name="connsiteX9" fmla="*/ 3320667 w 3485197"/>
              <a:gd name="connsiteY9" fmla="*/ 2056882 h 2276892"/>
              <a:gd name="connsiteX10" fmla="*/ 2882129 w 3485197"/>
              <a:gd name="connsiteY10" fmla="*/ 2215502 h 2276892"/>
              <a:gd name="connsiteX11" fmla="*/ 1799778 w 3485197"/>
              <a:gd name="connsiteY11" fmla="*/ 2271486 h 2276892"/>
              <a:gd name="connsiteX12" fmla="*/ 698765 w 3485197"/>
              <a:gd name="connsiteY12" fmla="*/ 2094204 h 2276892"/>
              <a:gd name="connsiteX13" fmla="*/ 45623 w 3485197"/>
              <a:gd name="connsiteY13" fmla="*/ 1954245 h 2276892"/>
              <a:gd name="connsiteX14" fmla="*/ 101606 w 3485197"/>
              <a:gd name="connsiteY14" fmla="*/ 414694 h 2276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485197" h="2276892">
                <a:moveTo>
                  <a:pt x="101606" y="414694"/>
                </a:moveTo>
                <a:cubicBezTo>
                  <a:pt x="173141" y="95898"/>
                  <a:pt x="277333" y="106783"/>
                  <a:pt x="474831" y="41469"/>
                </a:cubicBezTo>
                <a:cubicBezTo>
                  <a:pt x="672329" y="-23845"/>
                  <a:pt x="964688" y="2592"/>
                  <a:pt x="1286594" y="22808"/>
                </a:cubicBezTo>
                <a:cubicBezTo>
                  <a:pt x="1608500" y="43024"/>
                  <a:pt x="2406267" y="162767"/>
                  <a:pt x="2406267" y="162767"/>
                </a:cubicBezTo>
                <a:cubicBezTo>
                  <a:pt x="2676855" y="196979"/>
                  <a:pt x="2779491" y="206311"/>
                  <a:pt x="2910120" y="228082"/>
                </a:cubicBezTo>
                <a:cubicBezTo>
                  <a:pt x="3040749" y="249853"/>
                  <a:pt x="3096733" y="260739"/>
                  <a:pt x="3190039" y="293396"/>
                </a:cubicBezTo>
                <a:cubicBezTo>
                  <a:pt x="3283345" y="326053"/>
                  <a:pt x="3426414" y="310503"/>
                  <a:pt x="3469957" y="424025"/>
                </a:cubicBezTo>
                <a:cubicBezTo>
                  <a:pt x="3513500" y="537547"/>
                  <a:pt x="3449741" y="780143"/>
                  <a:pt x="3451296" y="974531"/>
                </a:cubicBezTo>
                <a:cubicBezTo>
                  <a:pt x="3452851" y="1168919"/>
                  <a:pt x="3501060" y="1409959"/>
                  <a:pt x="3479288" y="1590351"/>
                </a:cubicBezTo>
                <a:cubicBezTo>
                  <a:pt x="3457516" y="1770743"/>
                  <a:pt x="3420194" y="1952690"/>
                  <a:pt x="3320667" y="2056882"/>
                </a:cubicBezTo>
                <a:cubicBezTo>
                  <a:pt x="3221140" y="2161074"/>
                  <a:pt x="3135610" y="2179735"/>
                  <a:pt x="2882129" y="2215502"/>
                </a:cubicBezTo>
                <a:cubicBezTo>
                  <a:pt x="2628648" y="2251269"/>
                  <a:pt x="2163672" y="2291702"/>
                  <a:pt x="1799778" y="2271486"/>
                </a:cubicBezTo>
                <a:cubicBezTo>
                  <a:pt x="1435884" y="2251270"/>
                  <a:pt x="991124" y="2147078"/>
                  <a:pt x="698765" y="2094204"/>
                </a:cubicBezTo>
                <a:cubicBezTo>
                  <a:pt x="406406" y="2041330"/>
                  <a:pt x="145149" y="2235718"/>
                  <a:pt x="45623" y="1954245"/>
                </a:cubicBezTo>
                <a:cubicBezTo>
                  <a:pt x="-53903" y="1672772"/>
                  <a:pt x="30071" y="733490"/>
                  <a:pt x="101606" y="414694"/>
                </a:cubicBezTo>
                <a:close/>
              </a:path>
            </a:pathLst>
          </a:cu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Volný tvar 57"/>
          <p:cNvSpPr/>
          <p:nvPr/>
        </p:nvSpPr>
        <p:spPr>
          <a:xfrm>
            <a:off x="4007539" y="2647486"/>
            <a:ext cx="5128216" cy="2035649"/>
          </a:xfrm>
          <a:custGeom>
            <a:avLst/>
            <a:gdLst>
              <a:gd name="connsiteX0" fmla="*/ 41947 w 5128216"/>
              <a:gd name="connsiteY0" fmla="*/ 272996 h 2035649"/>
              <a:gd name="connsiteX1" fmla="*/ 471155 w 5128216"/>
              <a:gd name="connsiteY1" fmla="*/ 86383 h 2035649"/>
              <a:gd name="connsiteX2" fmla="*/ 1068314 w 5128216"/>
              <a:gd name="connsiteY2" fmla="*/ 2408 h 2035649"/>
              <a:gd name="connsiteX3" fmla="*/ 1880077 w 5128216"/>
              <a:gd name="connsiteY3" fmla="*/ 21069 h 2035649"/>
              <a:gd name="connsiteX4" fmla="*/ 2570543 w 5128216"/>
              <a:gd name="connsiteY4" fmla="*/ 30400 h 2035649"/>
              <a:gd name="connsiteX5" fmla="*/ 3475612 w 5128216"/>
              <a:gd name="connsiteY5" fmla="*/ 114375 h 2035649"/>
              <a:gd name="connsiteX6" fmla="*/ 4240722 w 5128216"/>
              <a:gd name="connsiteY6" fmla="*/ 105045 h 2035649"/>
              <a:gd name="connsiteX7" fmla="*/ 4791228 w 5128216"/>
              <a:gd name="connsiteY7" fmla="*/ 245004 h 2035649"/>
              <a:gd name="connsiteX8" fmla="*/ 5080477 w 5128216"/>
              <a:gd name="connsiteY8" fmla="*/ 758187 h 2035649"/>
              <a:gd name="connsiteX9" fmla="*/ 5099139 w 5128216"/>
              <a:gd name="connsiteY9" fmla="*/ 1625934 h 2035649"/>
              <a:gd name="connsiteX10" fmla="*/ 4791228 w 5128216"/>
              <a:gd name="connsiteY10" fmla="*/ 2027151 h 2035649"/>
              <a:gd name="connsiteX11" fmla="*/ 3484943 w 5128216"/>
              <a:gd name="connsiteY11" fmla="*/ 1896522 h 2035649"/>
              <a:gd name="connsiteX12" fmla="*/ 3335653 w 5128216"/>
              <a:gd name="connsiteY12" fmla="*/ 1859200 h 2035649"/>
              <a:gd name="connsiteX13" fmla="*/ 2906445 w 5128216"/>
              <a:gd name="connsiteY13" fmla="*/ 1784555 h 2035649"/>
              <a:gd name="connsiteX14" fmla="*/ 2355939 w 5128216"/>
              <a:gd name="connsiteY14" fmla="*/ 1700579 h 2035649"/>
              <a:gd name="connsiteX15" fmla="*/ 1236265 w 5128216"/>
              <a:gd name="connsiteY15" fmla="*/ 1541959 h 2035649"/>
              <a:gd name="connsiteX16" fmla="*/ 443163 w 5128216"/>
              <a:gd name="connsiteY16" fmla="*/ 1420661 h 2035649"/>
              <a:gd name="connsiteX17" fmla="*/ 60608 w 5128216"/>
              <a:gd name="connsiteY17" fmla="*/ 1140743 h 2035649"/>
              <a:gd name="connsiteX18" fmla="*/ 41947 w 5128216"/>
              <a:gd name="connsiteY18" fmla="*/ 272996 h 20356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128216" h="2035649">
                <a:moveTo>
                  <a:pt x="41947" y="272996"/>
                </a:moveTo>
                <a:cubicBezTo>
                  <a:pt x="110371" y="97269"/>
                  <a:pt x="300094" y="131481"/>
                  <a:pt x="471155" y="86383"/>
                </a:cubicBezTo>
                <a:cubicBezTo>
                  <a:pt x="642216" y="41285"/>
                  <a:pt x="833494" y="13294"/>
                  <a:pt x="1068314" y="2408"/>
                </a:cubicBezTo>
                <a:cubicBezTo>
                  <a:pt x="1303134" y="-8478"/>
                  <a:pt x="1880077" y="21069"/>
                  <a:pt x="1880077" y="21069"/>
                </a:cubicBezTo>
                <a:lnTo>
                  <a:pt x="2570543" y="30400"/>
                </a:lnTo>
                <a:cubicBezTo>
                  <a:pt x="2836465" y="45951"/>
                  <a:pt x="3197249" y="101934"/>
                  <a:pt x="3475612" y="114375"/>
                </a:cubicBezTo>
                <a:cubicBezTo>
                  <a:pt x="3753975" y="126816"/>
                  <a:pt x="4021453" y="83274"/>
                  <a:pt x="4240722" y="105045"/>
                </a:cubicBezTo>
                <a:cubicBezTo>
                  <a:pt x="4459991" y="126816"/>
                  <a:pt x="4651269" y="136147"/>
                  <a:pt x="4791228" y="245004"/>
                </a:cubicBezTo>
                <a:cubicBezTo>
                  <a:pt x="4931187" y="353861"/>
                  <a:pt x="5029159" y="528032"/>
                  <a:pt x="5080477" y="758187"/>
                </a:cubicBezTo>
                <a:cubicBezTo>
                  <a:pt x="5131796" y="988342"/>
                  <a:pt x="5147347" y="1414440"/>
                  <a:pt x="5099139" y="1625934"/>
                </a:cubicBezTo>
                <a:cubicBezTo>
                  <a:pt x="5050931" y="1837428"/>
                  <a:pt x="5060261" y="1982053"/>
                  <a:pt x="4791228" y="2027151"/>
                </a:cubicBezTo>
                <a:cubicBezTo>
                  <a:pt x="4522195" y="2072249"/>
                  <a:pt x="3727539" y="1924514"/>
                  <a:pt x="3484943" y="1896522"/>
                </a:cubicBezTo>
                <a:cubicBezTo>
                  <a:pt x="3242347" y="1868530"/>
                  <a:pt x="3432069" y="1877861"/>
                  <a:pt x="3335653" y="1859200"/>
                </a:cubicBezTo>
                <a:cubicBezTo>
                  <a:pt x="3239237" y="1840539"/>
                  <a:pt x="2906445" y="1784555"/>
                  <a:pt x="2906445" y="1784555"/>
                </a:cubicBezTo>
                <a:lnTo>
                  <a:pt x="2355939" y="1700579"/>
                </a:lnTo>
                <a:lnTo>
                  <a:pt x="1236265" y="1541959"/>
                </a:lnTo>
                <a:cubicBezTo>
                  <a:pt x="917469" y="1495306"/>
                  <a:pt x="639106" y="1487530"/>
                  <a:pt x="443163" y="1420661"/>
                </a:cubicBezTo>
                <a:cubicBezTo>
                  <a:pt x="247220" y="1353792"/>
                  <a:pt x="125922" y="1336686"/>
                  <a:pt x="60608" y="1140743"/>
                </a:cubicBezTo>
                <a:cubicBezTo>
                  <a:pt x="-4706" y="944800"/>
                  <a:pt x="-26477" y="448723"/>
                  <a:pt x="41947" y="272996"/>
                </a:cubicBezTo>
                <a:close/>
              </a:path>
            </a:pathLst>
          </a:cu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Volný tvar 55"/>
          <p:cNvSpPr/>
          <p:nvPr/>
        </p:nvSpPr>
        <p:spPr>
          <a:xfrm>
            <a:off x="7630759" y="2780453"/>
            <a:ext cx="1495498" cy="1866218"/>
          </a:xfrm>
          <a:custGeom>
            <a:avLst/>
            <a:gdLst>
              <a:gd name="connsiteX0" fmla="*/ 1682 w 1495498"/>
              <a:gd name="connsiteY0" fmla="*/ 363963 h 1866218"/>
              <a:gd name="connsiteX1" fmla="*/ 94988 w 1495498"/>
              <a:gd name="connsiteY1" fmla="*/ 196012 h 1866218"/>
              <a:gd name="connsiteX2" fmla="*/ 281600 w 1495498"/>
              <a:gd name="connsiteY2" fmla="*/ 56053 h 1866218"/>
              <a:gd name="connsiteX3" fmla="*/ 514865 w 1495498"/>
              <a:gd name="connsiteY3" fmla="*/ 69 h 1866218"/>
              <a:gd name="connsiteX4" fmla="*/ 906751 w 1495498"/>
              <a:gd name="connsiteY4" fmla="*/ 65384 h 1866218"/>
              <a:gd name="connsiteX5" fmla="*/ 1168008 w 1495498"/>
              <a:gd name="connsiteY5" fmla="*/ 279988 h 1866218"/>
              <a:gd name="connsiteX6" fmla="*/ 1307968 w 1495498"/>
              <a:gd name="connsiteY6" fmla="*/ 587898 h 1866218"/>
              <a:gd name="connsiteX7" fmla="*/ 1494580 w 1495498"/>
              <a:gd name="connsiteY7" fmla="*/ 1101082 h 1866218"/>
              <a:gd name="connsiteX8" fmla="*/ 1373282 w 1495498"/>
              <a:gd name="connsiteY8" fmla="*/ 1530290 h 1866218"/>
              <a:gd name="connsiteX9" fmla="*/ 1233323 w 1495498"/>
              <a:gd name="connsiteY9" fmla="*/ 1744894 h 1866218"/>
              <a:gd name="connsiteX10" fmla="*/ 785453 w 1495498"/>
              <a:gd name="connsiteY10" fmla="*/ 1866192 h 1866218"/>
              <a:gd name="connsiteX11" fmla="*/ 337584 w 1495498"/>
              <a:gd name="connsiteY11" fmla="*/ 1735563 h 1866218"/>
              <a:gd name="connsiteX12" fmla="*/ 169633 w 1495498"/>
              <a:gd name="connsiteY12" fmla="*/ 1455645 h 1866218"/>
              <a:gd name="connsiteX13" fmla="*/ 1682 w 1495498"/>
              <a:gd name="connsiteY13" fmla="*/ 363963 h 18662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495498" h="1866218">
                <a:moveTo>
                  <a:pt x="1682" y="363963"/>
                </a:moveTo>
                <a:cubicBezTo>
                  <a:pt x="-10759" y="154024"/>
                  <a:pt x="48335" y="247330"/>
                  <a:pt x="94988" y="196012"/>
                </a:cubicBezTo>
                <a:cubicBezTo>
                  <a:pt x="141641" y="144694"/>
                  <a:pt x="211621" y="88710"/>
                  <a:pt x="281600" y="56053"/>
                </a:cubicBezTo>
                <a:cubicBezTo>
                  <a:pt x="351579" y="23396"/>
                  <a:pt x="410673" y="-1486"/>
                  <a:pt x="514865" y="69"/>
                </a:cubicBezTo>
                <a:cubicBezTo>
                  <a:pt x="619057" y="1624"/>
                  <a:pt x="797894" y="18731"/>
                  <a:pt x="906751" y="65384"/>
                </a:cubicBezTo>
                <a:cubicBezTo>
                  <a:pt x="1015608" y="112037"/>
                  <a:pt x="1101139" y="192902"/>
                  <a:pt x="1168008" y="279988"/>
                </a:cubicBezTo>
                <a:cubicBezTo>
                  <a:pt x="1234877" y="367074"/>
                  <a:pt x="1253539" y="451049"/>
                  <a:pt x="1307968" y="587898"/>
                </a:cubicBezTo>
                <a:cubicBezTo>
                  <a:pt x="1362397" y="724747"/>
                  <a:pt x="1483694" y="944017"/>
                  <a:pt x="1494580" y="1101082"/>
                </a:cubicBezTo>
                <a:cubicBezTo>
                  <a:pt x="1505466" y="1258147"/>
                  <a:pt x="1416825" y="1422988"/>
                  <a:pt x="1373282" y="1530290"/>
                </a:cubicBezTo>
                <a:cubicBezTo>
                  <a:pt x="1329739" y="1637592"/>
                  <a:pt x="1331294" y="1688910"/>
                  <a:pt x="1233323" y="1744894"/>
                </a:cubicBezTo>
                <a:cubicBezTo>
                  <a:pt x="1135352" y="1800878"/>
                  <a:pt x="934743" y="1867747"/>
                  <a:pt x="785453" y="1866192"/>
                </a:cubicBezTo>
                <a:cubicBezTo>
                  <a:pt x="636163" y="1864637"/>
                  <a:pt x="440221" y="1803987"/>
                  <a:pt x="337584" y="1735563"/>
                </a:cubicBezTo>
                <a:cubicBezTo>
                  <a:pt x="234947" y="1667139"/>
                  <a:pt x="224062" y="1684245"/>
                  <a:pt x="169633" y="1455645"/>
                </a:cubicBezTo>
                <a:cubicBezTo>
                  <a:pt x="115204" y="1227045"/>
                  <a:pt x="14123" y="573902"/>
                  <a:pt x="1682" y="363963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Volný tvar 54"/>
          <p:cNvSpPr/>
          <p:nvPr/>
        </p:nvSpPr>
        <p:spPr>
          <a:xfrm>
            <a:off x="4090088" y="2738176"/>
            <a:ext cx="3574728" cy="1593515"/>
          </a:xfrm>
          <a:custGeom>
            <a:avLst/>
            <a:gdLst>
              <a:gd name="connsiteX0" fmla="*/ 80696 w 3574728"/>
              <a:gd name="connsiteY0" fmla="*/ 387579 h 1593515"/>
              <a:gd name="connsiteX1" fmla="*/ 304630 w 3574728"/>
              <a:gd name="connsiteY1" fmla="*/ 182306 h 1593515"/>
              <a:gd name="connsiteX2" fmla="*/ 715177 w 3574728"/>
              <a:gd name="connsiteY2" fmla="*/ 14355 h 1593515"/>
              <a:gd name="connsiteX3" fmla="*/ 1396312 w 3574728"/>
              <a:gd name="connsiteY3" fmla="*/ 14355 h 1593515"/>
              <a:gd name="connsiteX4" fmla="*/ 2301381 w 3574728"/>
              <a:gd name="connsiteY4" fmla="*/ 61008 h 1593515"/>
              <a:gd name="connsiteX5" fmla="*/ 3057161 w 3574728"/>
              <a:gd name="connsiteY5" fmla="*/ 70338 h 1593515"/>
              <a:gd name="connsiteX6" fmla="*/ 3355741 w 3574728"/>
              <a:gd name="connsiteY6" fmla="*/ 546200 h 1593515"/>
              <a:gd name="connsiteX7" fmla="*/ 3570345 w 3574728"/>
              <a:gd name="connsiteY7" fmla="*/ 1199342 h 1593515"/>
              <a:gd name="connsiteX8" fmla="*/ 3402394 w 3574728"/>
              <a:gd name="connsiteY8" fmla="*/ 1572567 h 1593515"/>
              <a:gd name="connsiteX9" fmla="*/ 2404018 w 3574728"/>
              <a:gd name="connsiteY9" fmla="*/ 1535244 h 1593515"/>
              <a:gd name="connsiteX10" fmla="*/ 1554932 w 3574728"/>
              <a:gd name="connsiteY10" fmla="*/ 1441938 h 1593515"/>
              <a:gd name="connsiteX11" fmla="*/ 808483 w 3574728"/>
              <a:gd name="connsiteY11" fmla="*/ 1301979 h 1593515"/>
              <a:gd name="connsiteX12" fmla="*/ 220655 w 3574728"/>
              <a:gd name="connsiteY12" fmla="*/ 1199342 h 1593515"/>
              <a:gd name="connsiteX13" fmla="*/ 6051 w 3574728"/>
              <a:gd name="connsiteY13" fmla="*/ 751473 h 1593515"/>
              <a:gd name="connsiteX14" fmla="*/ 80696 w 3574728"/>
              <a:gd name="connsiteY14" fmla="*/ 387579 h 1593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574728" h="1593515">
                <a:moveTo>
                  <a:pt x="80696" y="387579"/>
                </a:moveTo>
                <a:cubicBezTo>
                  <a:pt x="130459" y="292718"/>
                  <a:pt x="198883" y="244510"/>
                  <a:pt x="304630" y="182306"/>
                </a:cubicBezTo>
                <a:cubicBezTo>
                  <a:pt x="410377" y="120102"/>
                  <a:pt x="533230" y="42347"/>
                  <a:pt x="715177" y="14355"/>
                </a:cubicBezTo>
                <a:cubicBezTo>
                  <a:pt x="897124" y="-13637"/>
                  <a:pt x="1131945" y="6579"/>
                  <a:pt x="1396312" y="14355"/>
                </a:cubicBezTo>
                <a:cubicBezTo>
                  <a:pt x="1660679" y="22131"/>
                  <a:pt x="2024573" y="51677"/>
                  <a:pt x="2301381" y="61008"/>
                </a:cubicBezTo>
                <a:cubicBezTo>
                  <a:pt x="2578189" y="70338"/>
                  <a:pt x="2881434" y="-10527"/>
                  <a:pt x="3057161" y="70338"/>
                </a:cubicBezTo>
                <a:cubicBezTo>
                  <a:pt x="3232888" y="151203"/>
                  <a:pt x="3270210" y="358033"/>
                  <a:pt x="3355741" y="546200"/>
                </a:cubicBezTo>
                <a:cubicBezTo>
                  <a:pt x="3441272" y="734367"/>
                  <a:pt x="3562570" y="1028281"/>
                  <a:pt x="3570345" y="1199342"/>
                </a:cubicBezTo>
                <a:cubicBezTo>
                  <a:pt x="3578120" y="1370403"/>
                  <a:pt x="3596782" y="1516583"/>
                  <a:pt x="3402394" y="1572567"/>
                </a:cubicBezTo>
                <a:cubicBezTo>
                  <a:pt x="3208006" y="1628551"/>
                  <a:pt x="2711928" y="1557016"/>
                  <a:pt x="2404018" y="1535244"/>
                </a:cubicBezTo>
                <a:cubicBezTo>
                  <a:pt x="2096108" y="1513473"/>
                  <a:pt x="1820854" y="1480815"/>
                  <a:pt x="1554932" y="1441938"/>
                </a:cubicBezTo>
                <a:cubicBezTo>
                  <a:pt x="1289010" y="1403061"/>
                  <a:pt x="808483" y="1301979"/>
                  <a:pt x="808483" y="1301979"/>
                </a:cubicBezTo>
                <a:cubicBezTo>
                  <a:pt x="586104" y="1261546"/>
                  <a:pt x="354394" y="1291093"/>
                  <a:pt x="220655" y="1199342"/>
                </a:cubicBezTo>
                <a:cubicBezTo>
                  <a:pt x="86916" y="1107591"/>
                  <a:pt x="29377" y="882102"/>
                  <a:pt x="6051" y="751473"/>
                </a:cubicBezTo>
                <a:cubicBezTo>
                  <a:pt x="-17276" y="620845"/>
                  <a:pt x="30933" y="482440"/>
                  <a:pt x="80696" y="387579"/>
                </a:cubicBezTo>
                <a:close/>
              </a:path>
            </a:pathLst>
          </a:cu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Volný tvar 53"/>
          <p:cNvSpPr/>
          <p:nvPr/>
        </p:nvSpPr>
        <p:spPr>
          <a:xfrm>
            <a:off x="4103734" y="1074020"/>
            <a:ext cx="4716824" cy="1653872"/>
          </a:xfrm>
          <a:custGeom>
            <a:avLst/>
            <a:gdLst>
              <a:gd name="connsiteX0" fmla="*/ 29727 w 4716824"/>
              <a:gd name="connsiteY0" fmla="*/ 269588 h 1653872"/>
              <a:gd name="connsiteX1" fmla="*/ 290984 w 4716824"/>
              <a:gd name="connsiteY1" fmla="*/ 120298 h 1653872"/>
              <a:gd name="connsiteX2" fmla="*/ 1252037 w 4716824"/>
              <a:gd name="connsiteY2" fmla="*/ 8331 h 1653872"/>
              <a:gd name="connsiteX3" fmla="*/ 2810250 w 4716824"/>
              <a:gd name="connsiteY3" fmla="*/ 26992 h 1653872"/>
              <a:gd name="connsiteX4" fmla="*/ 4237833 w 4716824"/>
              <a:gd name="connsiteY4" fmla="*/ 176282 h 1653872"/>
              <a:gd name="connsiteX5" fmla="*/ 4648380 w 4716824"/>
              <a:gd name="connsiteY5" fmla="*/ 512184 h 1653872"/>
              <a:gd name="connsiteX6" fmla="*/ 4704364 w 4716824"/>
              <a:gd name="connsiteY6" fmla="*/ 988045 h 1653872"/>
              <a:gd name="connsiteX7" fmla="*/ 4517752 w 4716824"/>
              <a:gd name="connsiteY7" fmla="*/ 1491898 h 1653872"/>
              <a:gd name="connsiteX8" fmla="*/ 3789964 w 4716824"/>
              <a:gd name="connsiteY8" fmla="*/ 1650519 h 1653872"/>
              <a:gd name="connsiteX9" fmla="*/ 3127490 w 4716824"/>
              <a:gd name="connsiteY9" fmla="*/ 1603866 h 1653872"/>
              <a:gd name="connsiteX10" fmla="*/ 2185099 w 4716824"/>
              <a:gd name="connsiteY10" fmla="*/ 1538551 h 1653872"/>
              <a:gd name="connsiteX11" fmla="*/ 841490 w 4716824"/>
              <a:gd name="connsiteY11" fmla="*/ 1491898 h 1653872"/>
              <a:gd name="connsiteX12" fmla="*/ 95042 w 4716824"/>
              <a:gd name="connsiteY12" fmla="*/ 1305286 h 1653872"/>
              <a:gd name="connsiteX13" fmla="*/ 29727 w 4716824"/>
              <a:gd name="connsiteY13" fmla="*/ 269588 h 1653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4716824" h="1653872">
                <a:moveTo>
                  <a:pt x="29727" y="269588"/>
                </a:moveTo>
                <a:cubicBezTo>
                  <a:pt x="62384" y="72090"/>
                  <a:pt x="87266" y="163841"/>
                  <a:pt x="290984" y="120298"/>
                </a:cubicBezTo>
                <a:cubicBezTo>
                  <a:pt x="494702" y="76755"/>
                  <a:pt x="832159" y="23882"/>
                  <a:pt x="1252037" y="8331"/>
                </a:cubicBezTo>
                <a:cubicBezTo>
                  <a:pt x="1671915" y="-7220"/>
                  <a:pt x="2312617" y="-1000"/>
                  <a:pt x="2810250" y="26992"/>
                </a:cubicBezTo>
                <a:cubicBezTo>
                  <a:pt x="3307883" y="54984"/>
                  <a:pt x="3931478" y="95417"/>
                  <a:pt x="4237833" y="176282"/>
                </a:cubicBezTo>
                <a:cubicBezTo>
                  <a:pt x="4544188" y="257147"/>
                  <a:pt x="4570625" y="376890"/>
                  <a:pt x="4648380" y="512184"/>
                </a:cubicBezTo>
                <a:cubicBezTo>
                  <a:pt x="4726135" y="647478"/>
                  <a:pt x="4726135" y="824759"/>
                  <a:pt x="4704364" y="988045"/>
                </a:cubicBezTo>
                <a:cubicBezTo>
                  <a:pt x="4682593" y="1151331"/>
                  <a:pt x="4670152" y="1381486"/>
                  <a:pt x="4517752" y="1491898"/>
                </a:cubicBezTo>
                <a:cubicBezTo>
                  <a:pt x="4365352" y="1602310"/>
                  <a:pt x="4021674" y="1631858"/>
                  <a:pt x="3789964" y="1650519"/>
                </a:cubicBezTo>
                <a:cubicBezTo>
                  <a:pt x="3558254" y="1669180"/>
                  <a:pt x="3127490" y="1603866"/>
                  <a:pt x="3127490" y="1603866"/>
                </a:cubicBezTo>
                <a:cubicBezTo>
                  <a:pt x="2860013" y="1585205"/>
                  <a:pt x="2566099" y="1557212"/>
                  <a:pt x="2185099" y="1538551"/>
                </a:cubicBezTo>
                <a:cubicBezTo>
                  <a:pt x="1804099" y="1519890"/>
                  <a:pt x="1189833" y="1530775"/>
                  <a:pt x="841490" y="1491898"/>
                </a:cubicBezTo>
                <a:cubicBezTo>
                  <a:pt x="493147" y="1453021"/>
                  <a:pt x="227226" y="1513670"/>
                  <a:pt x="95042" y="1305286"/>
                </a:cubicBezTo>
                <a:cubicBezTo>
                  <a:pt x="-37142" y="1096902"/>
                  <a:pt x="-2930" y="467086"/>
                  <a:pt x="29727" y="269588"/>
                </a:cubicBezTo>
                <a:close/>
              </a:path>
            </a:pathLst>
          </a:cu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Volný tvar 52"/>
          <p:cNvSpPr/>
          <p:nvPr/>
        </p:nvSpPr>
        <p:spPr>
          <a:xfrm>
            <a:off x="6745762" y="1324537"/>
            <a:ext cx="1931804" cy="1317062"/>
          </a:xfrm>
          <a:custGeom>
            <a:avLst/>
            <a:gdLst>
              <a:gd name="connsiteX0" fmla="*/ 84246 w 1931804"/>
              <a:gd name="connsiteY0" fmla="*/ 261667 h 1317062"/>
              <a:gd name="connsiteX1" fmla="*/ 382826 w 1931804"/>
              <a:gd name="connsiteY1" fmla="*/ 75055 h 1317062"/>
              <a:gd name="connsiteX2" fmla="*/ 886679 w 1931804"/>
              <a:gd name="connsiteY2" fmla="*/ 410 h 1317062"/>
              <a:gd name="connsiteX3" fmla="*/ 1698442 w 1931804"/>
              <a:gd name="connsiteY3" fmla="*/ 103047 h 1317062"/>
              <a:gd name="connsiteX4" fmla="*/ 1931707 w 1931804"/>
              <a:gd name="connsiteY4" fmla="*/ 606900 h 1317062"/>
              <a:gd name="connsiteX5" fmla="*/ 1717103 w 1931804"/>
              <a:gd name="connsiteY5" fmla="*/ 1213390 h 1317062"/>
              <a:gd name="connsiteX6" fmla="*/ 1054630 w 1931804"/>
              <a:gd name="connsiteY6" fmla="*/ 1316026 h 1317062"/>
              <a:gd name="connsiteX7" fmla="*/ 420148 w 1931804"/>
              <a:gd name="connsiteY7" fmla="*/ 1250712 h 1317062"/>
              <a:gd name="connsiteX8" fmla="*/ 112238 w 1931804"/>
              <a:gd name="connsiteY8" fmla="*/ 1017447 h 1317062"/>
              <a:gd name="connsiteX9" fmla="*/ 271 w 1931804"/>
              <a:gd name="connsiteY9" fmla="*/ 765520 h 1317062"/>
              <a:gd name="connsiteX10" fmla="*/ 84246 w 1931804"/>
              <a:gd name="connsiteY10" fmla="*/ 261667 h 13170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931804" h="1317062">
                <a:moveTo>
                  <a:pt x="84246" y="261667"/>
                </a:moveTo>
                <a:cubicBezTo>
                  <a:pt x="148005" y="146589"/>
                  <a:pt x="249087" y="118598"/>
                  <a:pt x="382826" y="75055"/>
                </a:cubicBezTo>
                <a:cubicBezTo>
                  <a:pt x="516565" y="31512"/>
                  <a:pt x="667410" y="-4255"/>
                  <a:pt x="886679" y="410"/>
                </a:cubicBezTo>
                <a:cubicBezTo>
                  <a:pt x="1105948" y="5075"/>
                  <a:pt x="1524271" y="1965"/>
                  <a:pt x="1698442" y="103047"/>
                </a:cubicBezTo>
                <a:cubicBezTo>
                  <a:pt x="1872613" y="204129"/>
                  <a:pt x="1928597" y="421843"/>
                  <a:pt x="1931707" y="606900"/>
                </a:cubicBezTo>
                <a:cubicBezTo>
                  <a:pt x="1934817" y="791957"/>
                  <a:pt x="1863282" y="1095202"/>
                  <a:pt x="1717103" y="1213390"/>
                </a:cubicBezTo>
                <a:cubicBezTo>
                  <a:pt x="1570924" y="1331578"/>
                  <a:pt x="1270789" y="1309806"/>
                  <a:pt x="1054630" y="1316026"/>
                </a:cubicBezTo>
                <a:cubicBezTo>
                  <a:pt x="838471" y="1322246"/>
                  <a:pt x="577213" y="1300475"/>
                  <a:pt x="420148" y="1250712"/>
                </a:cubicBezTo>
                <a:cubicBezTo>
                  <a:pt x="263083" y="1200949"/>
                  <a:pt x="182217" y="1098312"/>
                  <a:pt x="112238" y="1017447"/>
                </a:cubicBezTo>
                <a:cubicBezTo>
                  <a:pt x="42259" y="936582"/>
                  <a:pt x="3381" y="894594"/>
                  <a:pt x="271" y="765520"/>
                </a:cubicBezTo>
                <a:cubicBezTo>
                  <a:pt x="-2839" y="636447"/>
                  <a:pt x="20487" y="376745"/>
                  <a:pt x="84246" y="261667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Volný tvar 51"/>
          <p:cNvSpPr/>
          <p:nvPr/>
        </p:nvSpPr>
        <p:spPr>
          <a:xfrm>
            <a:off x="4238988" y="1233863"/>
            <a:ext cx="2410850" cy="1327061"/>
          </a:xfrm>
          <a:custGeom>
            <a:avLst/>
            <a:gdLst>
              <a:gd name="connsiteX0" fmla="*/ 34432 w 2410850"/>
              <a:gd name="connsiteY0" fmla="*/ 296357 h 1327061"/>
              <a:gd name="connsiteX1" fmla="*/ 407657 w 2410850"/>
              <a:gd name="connsiteY1" fmla="*/ 35100 h 1327061"/>
              <a:gd name="connsiteX2" fmla="*/ 1172767 w 2410850"/>
              <a:gd name="connsiteY2" fmla="*/ 7108 h 1327061"/>
              <a:gd name="connsiteX3" fmla="*/ 1741934 w 2410850"/>
              <a:gd name="connsiteY3" fmla="*/ 16439 h 1327061"/>
              <a:gd name="connsiteX4" fmla="*/ 2087167 w 2410850"/>
              <a:gd name="connsiteY4" fmla="*/ 175059 h 1327061"/>
              <a:gd name="connsiteX5" fmla="*/ 2385747 w 2410850"/>
              <a:gd name="connsiteY5" fmla="*/ 492300 h 1327061"/>
              <a:gd name="connsiteX6" fmla="*/ 2329763 w 2410850"/>
              <a:gd name="connsiteY6" fmla="*/ 1005484 h 1327061"/>
              <a:gd name="connsiteX7" fmla="*/ 1816579 w 2410850"/>
              <a:gd name="connsiteY7" fmla="*/ 1285402 h 1327061"/>
              <a:gd name="connsiteX8" fmla="*/ 1284734 w 2410850"/>
              <a:gd name="connsiteY8" fmla="*/ 1313394 h 1327061"/>
              <a:gd name="connsiteX9" fmla="*/ 612930 w 2410850"/>
              <a:gd name="connsiteY9" fmla="*/ 1164104 h 1327061"/>
              <a:gd name="connsiteX10" fmla="*/ 81085 w 2410850"/>
              <a:gd name="connsiteY10" fmla="*/ 1042806 h 1327061"/>
              <a:gd name="connsiteX11" fmla="*/ 34432 w 2410850"/>
              <a:gd name="connsiteY11" fmla="*/ 296357 h 1327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410850" h="1327061">
                <a:moveTo>
                  <a:pt x="34432" y="296357"/>
                </a:moveTo>
                <a:cubicBezTo>
                  <a:pt x="88861" y="128406"/>
                  <a:pt x="217935" y="83308"/>
                  <a:pt x="407657" y="35100"/>
                </a:cubicBezTo>
                <a:cubicBezTo>
                  <a:pt x="597379" y="-13108"/>
                  <a:pt x="1172767" y="7108"/>
                  <a:pt x="1172767" y="7108"/>
                </a:cubicBezTo>
                <a:cubicBezTo>
                  <a:pt x="1395146" y="3998"/>
                  <a:pt x="1589534" y="-11553"/>
                  <a:pt x="1741934" y="16439"/>
                </a:cubicBezTo>
                <a:cubicBezTo>
                  <a:pt x="1894334" y="44431"/>
                  <a:pt x="1979865" y="95749"/>
                  <a:pt x="2087167" y="175059"/>
                </a:cubicBezTo>
                <a:cubicBezTo>
                  <a:pt x="2194469" y="254369"/>
                  <a:pt x="2345314" y="353896"/>
                  <a:pt x="2385747" y="492300"/>
                </a:cubicBezTo>
                <a:cubicBezTo>
                  <a:pt x="2426180" y="630704"/>
                  <a:pt x="2424624" y="873300"/>
                  <a:pt x="2329763" y="1005484"/>
                </a:cubicBezTo>
                <a:cubicBezTo>
                  <a:pt x="2234902" y="1137668"/>
                  <a:pt x="1990750" y="1234084"/>
                  <a:pt x="1816579" y="1285402"/>
                </a:cubicBezTo>
                <a:cubicBezTo>
                  <a:pt x="1642408" y="1336720"/>
                  <a:pt x="1485342" y="1333610"/>
                  <a:pt x="1284734" y="1313394"/>
                </a:cubicBezTo>
                <a:cubicBezTo>
                  <a:pt x="1084126" y="1293178"/>
                  <a:pt x="612930" y="1164104"/>
                  <a:pt x="612930" y="1164104"/>
                </a:cubicBezTo>
                <a:cubicBezTo>
                  <a:pt x="412322" y="1119006"/>
                  <a:pt x="175946" y="1185875"/>
                  <a:pt x="81085" y="1042806"/>
                </a:cubicBezTo>
                <a:cubicBezTo>
                  <a:pt x="-13776" y="899737"/>
                  <a:pt x="-19997" y="464308"/>
                  <a:pt x="34432" y="296357"/>
                </a:cubicBezTo>
                <a:close/>
              </a:path>
            </a:pathLst>
          </a:cu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Autofit/>
          </a:bodyPr>
          <a:lstStyle/>
          <a:p>
            <a:pPr algn="l"/>
            <a:r>
              <a:rPr lang="cs-CZ" sz="2400" i="1" u="sng" dirty="0" smtClean="0">
                <a:solidFill>
                  <a:srgbClr val="0070C0"/>
                </a:solidFill>
              </a:rPr>
              <a:t>Napiš 4 rovnice ke každému znázornění</a:t>
            </a:r>
            <a:endParaRPr lang="cs-CZ" sz="2400" i="1" u="sng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3394720" cy="569606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>
                <a:solidFill>
                  <a:srgbClr val="FF0000"/>
                </a:solidFill>
              </a:rPr>
              <a:t>_____________________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rgbClr val="FF0000"/>
                </a:solidFill>
              </a:rPr>
              <a:t>_______________________________________________________________</a:t>
            </a:r>
          </a:p>
          <a:p>
            <a:pPr marL="0" indent="0">
              <a:buNone/>
            </a:pPr>
            <a:endParaRPr lang="cs-CZ" sz="24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400" dirty="0" smtClean="0">
                <a:solidFill>
                  <a:srgbClr val="0070C0"/>
                </a:solidFill>
              </a:rPr>
              <a:t>____________________________________________________________________________________</a:t>
            </a:r>
          </a:p>
          <a:p>
            <a:pPr marL="0" indent="0">
              <a:buNone/>
            </a:pPr>
            <a:endParaRPr lang="cs-CZ" sz="2400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cs-CZ" sz="2400" dirty="0" smtClean="0">
                <a:solidFill>
                  <a:srgbClr val="00B050"/>
                </a:solidFill>
              </a:rPr>
              <a:t>____________________________________________________________________________________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4" name="Vlna 3"/>
          <p:cNvSpPr/>
          <p:nvPr/>
        </p:nvSpPr>
        <p:spPr>
          <a:xfrm>
            <a:off x="4427984" y="1425374"/>
            <a:ext cx="1080120" cy="914400"/>
          </a:xfrm>
          <a:prstGeom prst="wav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100 Kč</a:t>
            </a:r>
            <a:endParaRPr lang="cs-CZ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1" name="Vlna 10"/>
          <p:cNvSpPr/>
          <p:nvPr/>
        </p:nvSpPr>
        <p:spPr>
          <a:xfrm>
            <a:off x="4294363" y="4592350"/>
            <a:ext cx="1080120" cy="914400"/>
          </a:xfrm>
          <a:prstGeom prst="wav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100 Kč</a:t>
            </a:r>
            <a:endParaRPr lang="cs-CZ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2" name="Vlna 11"/>
          <p:cNvSpPr/>
          <p:nvPr/>
        </p:nvSpPr>
        <p:spPr>
          <a:xfrm>
            <a:off x="4246795" y="3043788"/>
            <a:ext cx="1080120" cy="914400"/>
          </a:xfrm>
          <a:prstGeom prst="wav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100 Kč</a:t>
            </a:r>
            <a:endParaRPr lang="cs-CZ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3" name="Ovál 12"/>
          <p:cNvSpPr/>
          <p:nvPr/>
        </p:nvSpPr>
        <p:spPr>
          <a:xfrm>
            <a:off x="7645347" y="2941542"/>
            <a:ext cx="648072" cy="593391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1Kč</a:t>
            </a:r>
            <a:endParaRPr lang="cs-CZ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4" name="Ovál 13"/>
          <p:cNvSpPr/>
          <p:nvPr/>
        </p:nvSpPr>
        <p:spPr>
          <a:xfrm>
            <a:off x="6774469" y="5948436"/>
            <a:ext cx="648072" cy="593391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1Kč</a:t>
            </a:r>
            <a:endParaRPr lang="cs-CZ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6" name="Vlna 15"/>
          <p:cNvSpPr/>
          <p:nvPr/>
        </p:nvSpPr>
        <p:spPr>
          <a:xfrm>
            <a:off x="4246795" y="5061272"/>
            <a:ext cx="1080120" cy="914400"/>
          </a:xfrm>
          <a:prstGeom prst="wav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100 Kč</a:t>
            </a:r>
            <a:endParaRPr lang="cs-CZ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7" name="Ovál 16"/>
          <p:cNvSpPr/>
          <p:nvPr/>
        </p:nvSpPr>
        <p:spPr>
          <a:xfrm>
            <a:off x="5326915" y="1349842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8" name="Ovál 17"/>
          <p:cNvSpPr/>
          <p:nvPr/>
        </p:nvSpPr>
        <p:spPr>
          <a:xfrm>
            <a:off x="5374483" y="1827509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9" name="Ovál 18"/>
          <p:cNvSpPr/>
          <p:nvPr/>
        </p:nvSpPr>
        <p:spPr>
          <a:xfrm>
            <a:off x="7537126" y="1260023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20" name="Ovál 19"/>
          <p:cNvSpPr/>
          <p:nvPr/>
        </p:nvSpPr>
        <p:spPr>
          <a:xfrm>
            <a:off x="5326915" y="4880392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21" name="Ovál 20"/>
          <p:cNvSpPr/>
          <p:nvPr/>
        </p:nvSpPr>
        <p:spPr>
          <a:xfrm>
            <a:off x="5244387" y="3482746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22" name="Ovál 21"/>
          <p:cNvSpPr/>
          <p:nvPr/>
        </p:nvSpPr>
        <p:spPr>
          <a:xfrm>
            <a:off x="6764570" y="1627015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23" name="Ovál 22"/>
          <p:cNvSpPr/>
          <p:nvPr/>
        </p:nvSpPr>
        <p:spPr>
          <a:xfrm>
            <a:off x="6912228" y="1882574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24" name="Ovál 23"/>
          <p:cNvSpPr/>
          <p:nvPr/>
        </p:nvSpPr>
        <p:spPr>
          <a:xfrm>
            <a:off x="7188404" y="1425374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25" name="Ovál 24"/>
          <p:cNvSpPr/>
          <p:nvPr/>
        </p:nvSpPr>
        <p:spPr>
          <a:xfrm>
            <a:off x="7139506" y="1983068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26" name="Ovál 25"/>
          <p:cNvSpPr/>
          <p:nvPr/>
        </p:nvSpPr>
        <p:spPr>
          <a:xfrm>
            <a:off x="7748991" y="1502242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28" name="Vlna 27"/>
          <p:cNvSpPr/>
          <p:nvPr/>
        </p:nvSpPr>
        <p:spPr>
          <a:xfrm>
            <a:off x="4294363" y="5482139"/>
            <a:ext cx="1080120" cy="914400"/>
          </a:xfrm>
          <a:prstGeom prst="wav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100 Kč</a:t>
            </a:r>
            <a:endParaRPr lang="cs-CZ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0" name="Ovál 29"/>
          <p:cNvSpPr/>
          <p:nvPr/>
        </p:nvSpPr>
        <p:spPr>
          <a:xfrm>
            <a:off x="4915775" y="2705845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1" name="Ovál 30"/>
          <p:cNvSpPr/>
          <p:nvPr/>
        </p:nvSpPr>
        <p:spPr>
          <a:xfrm>
            <a:off x="4960301" y="3233280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2" name="Ovál 31"/>
          <p:cNvSpPr/>
          <p:nvPr/>
        </p:nvSpPr>
        <p:spPr>
          <a:xfrm>
            <a:off x="6000914" y="2787193"/>
            <a:ext cx="837211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3" name="Ovál 32"/>
          <p:cNvSpPr/>
          <p:nvPr/>
        </p:nvSpPr>
        <p:spPr>
          <a:xfrm>
            <a:off x="5698631" y="3482746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4" name="Ovál 33"/>
          <p:cNvSpPr/>
          <p:nvPr/>
        </p:nvSpPr>
        <p:spPr>
          <a:xfrm>
            <a:off x="5468547" y="3255655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5" name="Ovál 34"/>
          <p:cNvSpPr/>
          <p:nvPr/>
        </p:nvSpPr>
        <p:spPr>
          <a:xfrm>
            <a:off x="5444413" y="2841168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6" name="Ovál 35"/>
          <p:cNvSpPr/>
          <p:nvPr/>
        </p:nvSpPr>
        <p:spPr>
          <a:xfrm>
            <a:off x="5975033" y="5069386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7" name="Ovál 36"/>
          <p:cNvSpPr/>
          <p:nvPr/>
        </p:nvSpPr>
        <p:spPr>
          <a:xfrm>
            <a:off x="5326915" y="4501724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8" name="Ovál 37"/>
          <p:cNvSpPr/>
          <p:nvPr/>
        </p:nvSpPr>
        <p:spPr>
          <a:xfrm>
            <a:off x="5341812" y="6000909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9" name="Ovál 38"/>
          <p:cNvSpPr/>
          <p:nvPr/>
        </p:nvSpPr>
        <p:spPr>
          <a:xfrm>
            <a:off x="5297506" y="5259582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40" name="Ovál 39"/>
          <p:cNvSpPr/>
          <p:nvPr/>
        </p:nvSpPr>
        <p:spPr>
          <a:xfrm>
            <a:off x="6305053" y="4542449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41" name="Ovál 40"/>
          <p:cNvSpPr/>
          <p:nvPr/>
        </p:nvSpPr>
        <p:spPr>
          <a:xfrm>
            <a:off x="5904896" y="4505804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42" name="Ovál 41"/>
          <p:cNvSpPr/>
          <p:nvPr/>
        </p:nvSpPr>
        <p:spPr>
          <a:xfrm>
            <a:off x="5316409" y="5610492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43" name="Ovál 42"/>
          <p:cNvSpPr/>
          <p:nvPr/>
        </p:nvSpPr>
        <p:spPr>
          <a:xfrm>
            <a:off x="6990278" y="3724682"/>
            <a:ext cx="648072" cy="593391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1Kč</a:t>
            </a:r>
            <a:endParaRPr lang="cs-CZ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4" name="Ovál 43"/>
          <p:cNvSpPr/>
          <p:nvPr/>
        </p:nvSpPr>
        <p:spPr>
          <a:xfrm>
            <a:off x="6940050" y="3427987"/>
            <a:ext cx="648072" cy="593391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1Kč</a:t>
            </a:r>
            <a:endParaRPr lang="cs-CZ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5" name="Ovál 44"/>
          <p:cNvSpPr/>
          <p:nvPr/>
        </p:nvSpPr>
        <p:spPr>
          <a:xfrm>
            <a:off x="8141551" y="2916099"/>
            <a:ext cx="648072" cy="593391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1Kč</a:t>
            </a:r>
            <a:endParaRPr lang="cs-CZ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6" name="Ovál 45"/>
          <p:cNvSpPr/>
          <p:nvPr/>
        </p:nvSpPr>
        <p:spPr>
          <a:xfrm>
            <a:off x="6774469" y="2996732"/>
            <a:ext cx="648072" cy="593391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1Kč</a:t>
            </a:r>
            <a:endParaRPr lang="cs-CZ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7" name="Ovál 46"/>
          <p:cNvSpPr/>
          <p:nvPr/>
        </p:nvSpPr>
        <p:spPr>
          <a:xfrm>
            <a:off x="6422415" y="5651740"/>
            <a:ext cx="648072" cy="593391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1Kč</a:t>
            </a:r>
            <a:endParaRPr lang="cs-CZ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8" name="Ovál 47"/>
          <p:cNvSpPr/>
          <p:nvPr/>
        </p:nvSpPr>
        <p:spPr>
          <a:xfrm>
            <a:off x="6764570" y="5638771"/>
            <a:ext cx="648072" cy="593391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1Kč</a:t>
            </a:r>
            <a:endParaRPr lang="cs-CZ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9" name="Ovál 48"/>
          <p:cNvSpPr/>
          <p:nvPr/>
        </p:nvSpPr>
        <p:spPr>
          <a:xfrm>
            <a:off x="6764570" y="5259582"/>
            <a:ext cx="648072" cy="593391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1Kč</a:t>
            </a:r>
            <a:endParaRPr lang="cs-CZ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0" name="Ovál 49"/>
          <p:cNvSpPr/>
          <p:nvPr/>
        </p:nvSpPr>
        <p:spPr>
          <a:xfrm>
            <a:off x="7773078" y="4888748"/>
            <a:ext cx="648072" cy="593391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1Kč</a:t>
            </a:r>
            <a:endParaRPr lang="cs-CZ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1" name="Ovál 50"/>
          <p:cNvSpPr/>
          <p:nvPr/>
        </p:nvSpPr>
        <p:spPr>
          <a:xfrm>
            <a:off x="6267983" y="5996309"/>
            <a:ext cx="648072" cy="593391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1Kč</a:t>
            </a:r>
            <a:endParaRPr lang="cs-CZ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5" name="Ovál 64"/>
          <p:cNvSpPr/>
          <p:nvPr/>
        </p:nvSpPr>
        <p:spPr>
          <a:xfrm>
            <a:off x="7741833" y="1900956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66" name="Ovál 65"/>
          <p:cNvSpPr/>
          <p:nvPr/>
        </p:nvSpPr>
        <p:spPr>
          <a:xfrm>
            <a:off x="7950121" y="1730174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67" name="Ovál 66"/>
          <p:cNvSpPr/>
          <p:nvPr/>
        </p:nvSpPr>
        <p:spPr>
          <a:xfrm>
            <a:off x="6388968" y="3553545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68" name="Ovál 67"/>
          <p:cNvSpPr/>
          <p:nvPr/>
        </p:nvSpPr>
        <p:spPr>
          <a:xfrm>
            <a:off x="6243849" y="3209591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69" name="Ovál 68"/>
          <p:cNvSpPr/>
          <p:nvPr/>
        </p:nvSpPr>
        <p:spPr>
          <a:xfrm>
            <a:off x="7773078" y="3370608"/>
            <a:ext cx="648072" cy="593391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1Kč</a:t>
            </a:r>
            <a:endParaRPr lang="cs-CZ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0" name="Ovál 69"/>
          <p:cNvSpPr/>
          <p:nvPr/>
        </p:nvSpPr>
        <p:spPr>
          <a:xfrm>
            <a:off x="8287040" y="3361558"/>
            <a:ext cx="648072" cy="593391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1Kč</a:t>
            </a:r>
            <a:endParaRPr lang="cs-CZ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1" name="Ovál 70"/>
          <p:cNvSpPr/>
          <p:nvPr/>
        </p:nvSpPr>
        <p:spPr>
          <a:xfrm>
            <a:off x="7952031" y="3820688"/>
            <a:ext cx="648072" cy="593391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1Kč</a:t>
            </a:r>
            <a:endParaRPr lang="cs-CZ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2" name="Ovál 71"/>
          <p:cNvSpPr/>
          <p:nvPr/>
        </p:nvSpPr>
        <p:spPr>
          <a:xfrm>
            <a:off x="8414047" y="3738300"/>
            <a:ext cx="648072" cy="593391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1Kč</a:t>
            </a:r>
            <a:endParaRPr lang="cs-CZ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3" name="Ovál 72"/>
          <p:cNvSpPr/>
          <p:nvPr/>
        </p:nvSpPr>
        <p:spPr>
          <a:xfrm>
            <a:off x="8276067" y="4012838"/>
            <a:ext cx="648072" cy="593391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1Kč</a:t>
            </a:r>
            <a:endParaRPr lang="cs-CZ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4" name="Ovál 73"/>
          <p:cNvSpPr/>
          <p:nvPr/>
        </p:nvSpPr>
        <p:spPr>
          <a:xfrm>
            <a:off x="8314802" y="5706973"/>
            <a:ext cx="648072" cy="593391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1Kč</a:t>
            </a:r>
            <a:endParaRPr lang="cs-CZ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5" name="Ovál 74"/>
          <p:cNvSpPr/>
          <p:nvPr/>
        </p:nvSpPr>
        <p:spPr>
          <a:xfrm>
            <a:off x="8308423" y="5272306"/>
            <a:ext cx="648072" cy="593391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1Kč</a:t>
            </a:r>
            <a:endParaRPr lang="cs-CZ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6" name="Ovál 75"/>
          <p:cNvSpPr/>
          <p:nvPr/>
        </p:nvSpPr>
        <p:spPr>
          <a:xfrm>
            <a:off x="8293419" y="4864017"/>
            <a:ext cx="648072" cy="593391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1Kč</a:t>
            </a:r>
            <a:endParaRPr lang="cs-CZ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7" name="Ovál 76"/>
          <p:cNvSpPr/>
          <p:nvPr/>
        </p:nvSpPr>
        <p:spPr>
          <a:xfrm>
            <a:off x="7882787" y="5876003"/>
            <a:ext cx="648072" cy="593391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1Kč</a:t>
            </a:r>
            <a:endParaRPr lang="cs-CZ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8" name="Ovál 77"/>
          <p:cNvSpPr/>
          <p:nvPr/>
        </p:nvSpPr>
        <p:spPr>
          <a:xfrm>
            <a:off x="7720913" y="5538348"/>
            <a:ext cx="648072" cy="593391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1Kč</a:t>
            </a:r>
            <a:endParaRPr lang="cs-CZ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9" name="Ovál 78"/>
          <p:cNvSpPr/>
          <p:nvPr/>
        </p:nvSpPr>
        <p:spPr>
          <a:xfrm>
            <a:off x="7752120" y="5221776"/>
            <a:ext cx="648072" cy="593391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1Kč</a:t>
            </a:r>
            <a:endParaRPr lang="cs-CZ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80" name="Ovál 79"/>
          <p:cNvSpPr/>
          <p:nvPr/>
        </p:nvSpPr>
        <p:spPr>
          <a:xfrm>
            <a:off x="8287040" y="6010893"/>
            <a:ext cx="648072" cy="593391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1Kč</a:t>
            </a:r>
            <a:endParaRPr lang="cs-CZ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81" name="Ovál 80"/>
          <p:cNvSpPr/>
          <p:nvPr/>
        </p:nvSpPr>
        <p:spPr>
          <a:xfrm>
            <a:off x="6843077" y="4646671"/>
            <a:ext cx="799436" cy="67588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2">
                    <a:lumMod val="10000"/>
                  </a:schemeClr>
                </a:solidFill>
              </a:rPr>
              <a:t>10Kč</a:t>
            </a:r>
            <a:endParaRPr lang="cs-CZ" sz="1400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41769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pPr algn="l"/>
            <a:r>
              <a:rPr lang="cs-CZ" sz="3200" dirty="0" smtClean="0"/>
              <a:t>Práce </a:t>
            </a:r>
            <a:r>
              <a:rPr lang="cs-CZ" sz="3200" smtClean="0"/>
              <a:t>je dílem </a:t>
            </a:r>
            <a:r>
              <a:rPr lang="cs-CZ" sz="3200" dirty="0" smtClean="0"/>
              <a:t>autora. Využity byly pouze obrazce.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006492615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802</TotalTime>
  <Words>536</Words>
  <Application>Microsoft Office PowerPoint</Application>
  <PresentationFormat>Předvádění na obrazovce (4:3)</PresentationFormat>
  <Paragraphs>223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ANOTACE</vt:lpstr>
      <vt:lpstr>Vždy sečti desítky v červeném rámečku, doplň výsledek do druhého řádku, vypočítej a vyvoď odčítání.</vt:lpstr>
      <vt:lpstr>Vždy přičti jednotky k desítkám a jednotkám v červeném rámečku, doplň výsledek do druhého řádku, vypočítej a vyvoď odčítání.</vt:lpstr>
      <vt:lpstr>Vždy přičti jednotky k desítkám a jednotkám v červeném rámečku, doplň výsledek do druhého řádku, vypočítej a vyvoď odčítání.</vt:lpstr>
      <vt:lpstr>Napiš 4 rovnice ke každému znázornění</vt:lpstr>
      <vt:lpstr>Práce je dílem autora. Využity byly pouze obrazce.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Libor</dc:creator>
  <cp:lastModifiedBy>Libor</cp:lastModifiedBy>
  <cp:revision>157</cp:revision>
  <dcterms:created xsi:type="dcterms:W3CDTF">2012-01-07T20:51:17Z</dcterms:created>
  <dcterms:modified xsi:type="dcterms:W3CDTF">2012-03-07T19:09:32Z</dcterms:modified>
</cp:coreProperties>
</file>