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56" r:id="rId2"/>
    <p:sldId id="260" r:id="rId3"/>
    <p:sldId id="261" r:id="rId4"/>
    <p:sldId id="264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498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509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04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607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9569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595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2054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558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850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048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89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702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VY_32_INOVACE_15_Mechaniky počítače</a:t>
            </a:r>
            <a:br>
              <a:rPr lang="cs-CZ" sz="2800" dirty="0" smtClean="0"/>
            </a:br>
            <a:r>
              <a:rPr lang="cs-CZ" sz="2800" dirty="0" smtClean="0"/>
              <a:t>TÉMA SADY: Hardware</a:t>
            </a:r>
            <a:br>
              <a:rPr lang="cs-CZ" sz="2800" dirty="0" smtClean="0"/>
            </a:br>
            <a:r>
              <a:rPr lang="cs-CZ" sz="2800" dirty="0" smtClean="0"/>
              <a:t>DATUM</a:t>
            </a:r>
            <a:r>
              <a:rPr lang="cs-CZ" sz="2800" smtClean="0"/>
              <a:t>: 18. </a:t>
            </a:r>
            <a:r>
              <a:rPr lang="cs-CZ" sz="2800" dirty="0" smtClean="0"/>
              <a:t>08. 2011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MECHANIKY  POČÍTAČE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Mechanika  je  zařízení  uvnitř  krabice  </a:t>
            </a:r>
            <a:r>
              <a:rPr lang="cs-CZ" dirty="0" smtClean="0"/>
              <a:t>počítače, </a:t>
            </a:r>
            <a:r>
              <a:rPr lang="cs-CZ" dirty="0" smtClean="0"/>
              <a:t>pomocí  kterého  je  možné  číst  a  zapisovat  data  na  různá  </a:t>
            </a:r>
            <a:r>
              <a:rPr lang="cs-CZ" dirty="0" smtClean="0"/>
              <a:t>média, </a:t>
            </a:r>
            <a:r>
              <a:rPr lang="cs-CZ" dirty="0" smtClean="0"/>
              <a:t>nosiče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Mechaniky  počítače  </a:t>
            </a:r>
            <a:r>
              <a:rPr lang="cs-CZ" dirty="0" smtClean="0"/>
              <a:t>dělíme  </a:t>
            </a:r>
            <a:r>
              <a:rPr lang="cs-CZ" dirty="0" smtClean="0"/>
              <a:t>na: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                                          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</a:t>
            </a:r>
            <a:r>
              <a:rPr lang="cs-CZ" dirty="0" smtClean="0"/>
              <a:t>FDD - mechaniku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                                          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</a:t>
            </a:r>
            <a:r>
              <a:rPr lang="cs-CZ" dirty="0" smtClean="0"/>
              <a:t>CD - mechaniku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0464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FDD - MECHANIKA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FDD  - znamená  v  angličtině  FLOPPY  DISC</a:t>
            </a:r>
          </a:p>
          <a:p>
            <a:r>
              <a:rPr lang="cs-CZ" dirty="0" smtClean="0"/>
              <a:t>Je  to  mechanika  pružných  </a:t>
            </a:r>
            <a:r>
              <a:rPr lang="cs-CZ" dirty="0" smtClean="0"/>
              <a:t>disků, </a:t>
            </a:r>
            <a:r>
              <a:rPr lang="cs-CZ" dirty="0" smtClean="0"/>
              <a:t>neboli  disketová  mechanika</a:t>
            </a:r>
          </a:p>
          <a:p>
            <a:r>
              <a:rPr lang="cs-CZ" dirty="0" smtClean="0"/>
              <a:t>Disketu  do  mechaniky  zasouváme</a:t>
            </a:r>
            <a:endParaRPr lang="cs-CZ" dirty="0"/>
          </a:p>
        </p:txBody>
      </p:sp>
      <p:pic>
        <p:nvPicPr>
          <p:cNvPr id="1026" name="Picture 2" descr="C:\Users\Jarmilka\AppData\Local\Microsoft\Windows\Temporary Internet Files\Content.IE5\VBKTO2P6\MC9002331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86" y="4077072"/>
            <a:ext cx="2287443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99244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CD  MECHANIKA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Vypadá  na  počítači  jako  vysouvací  šuplík  s  otvorem</a:t>
            </a:r>
          </a:p>
          <a:p>
            <a:r>
              <a:rPr lang="cs-CZ" dirty="0" smtClean="0"/>
              <a:t>Do  CD  mechaniky  se  kompaktní  disky  vkládají</a:t>
            </a:r>
            <a:endParaRPr lang="cs-CZ" dirty="0"/>
          </a:p>
        </p:txBody>
      </p:sp>
      <p:pic>
        <p:nvPicPr>
          <p:cNvPr id="2050" name="Picture 2" descr="C:\Users\Jarmilka\AppData\Local\Microsoft\Windows\Temporary Internet Files\Content.IE5\VBKTO2P6\MP9004068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416" y="3717032"/>
            <a:ext cx="3815621" cy="254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1518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 CD  MECHANIKY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CD</a:t>
            </a:r>
            <a:r>
              <a:rPr lang="cs-CZ" dirty="0" smtClean="0"/>
              <a:t> – znamená  anglicky  COMPACT  DISC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CD – ROM  </a:t>
            </a:r>
            <a:r>
              <a:rPr lang="cs-CZ" dirty="0" smtClean="0"/>
              <a:t>je  </a:t>
            </a:r>
            <a:r>
              <a:rPr lang="cs-CZ" dirty="0" smtClean="0"/>
              <a:t>mechanika, </a:t>
            </a:r>
            <a:r>
              <a:rPr lang="cs-CZ" dirty="0" smtClean="0"/>
              <a:t>která  slouží  jen  ke  čtení , jako </a:t>
            </a:r>
            <a:r>
              <a:rPr lang="cs-CZ" dirty="0" smtClean="0"/>
              <a:t>přehrávač, </a:t>
            </a:r>
            <a:r>
              <a:rPr lang="cs-CZ" dirty="0" smtClean="0"/>
              <a:t>který  neumí  nahrávat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CD –RW </a:t>
            </a:r>
            <a:r>
              <a:rPr lang="cs-CZ" dirty="0" smtClean="0"/>
              <a:t>– slouží  i  k  zaznamenávání  </a:t>
            </a:r>
            <a:r>
              <a:rPr lang="cs-CZ" dirty="0" smtClean="0"/>
              <a:t>dat, </a:t>
            </a:r>
            <a:r>
              <a:rPr lang="cs-CZ" dirty="0" smtClean="0"/>
              <a:t>běžně  se  jí  říká  vypalovačka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DVD</a:t>
            </a:r>
            <a:r>
              <a:rPr lang="cs-CZ" dirty="0" smtClean="0"/>
              <a:t> – známe  z  domácího  </a:t>
            </a:r>
            <a:r>
              <a:rPr lang="cs-CZ" dirty="0" smtClean="0"/>
              <a:t>kina, </a:t>
            </a:r>
            <a:r>
              <a:rPr lang="cs-CZ" dirty="0" smtClean="0"/>
              <a:t>umožňuje  velmi  kvalitní  záznam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BLU-RAY</a:t>
            </a:r>
            <a:r>
              <a:rPr lang="cs-CZ" dirty="0" smtClean="0"/>
              <a:t> – je  nejmodernější  </a:t>
            </a:r>
            <a:r>
              <a:rPr lang="cs-CZ" dirty="0" smtClean="0"/>
              <a:t>mechanika, </a:t>
            </a:r>
            <a:r>
              <a:rPr lang="cs-CZ" dirty="0" smtClean="0"/>
              <a:t>práce  s  ní  je  stejná  jako  u  CD  a  DVD  mechanik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620412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CD  MECHANIKA – ANGLICKÉ  NÁZVY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ROM</a:t>
            </a:r>
            <a:r>
              <a:rPr lang="cs-CZ" dirty="0" smtClean="0"/>
              <a:t> – znamená  anglicky  </a:t>
            </a:r>
            <a:r>
              <a:rPr lang="cs-CZ" dirty="0" err="1" smtClean="0"/>
              <a:t>read</a:t>
            </a:r>
            <a:r>
              <a:rPr lang="cs-CZ" dirty="0" smtClean="0"/>
              <a:t>  </a:t>
            </a:r>
            <a:r>
              <a:rPr lang="cs-CZ" dirty="0" err="1" smtClean="0"/>
              <a:t>only</a:t>
            </a:r>
            <a:r>
              <a:rPr lang="cs-CZ" dirty="0" smtClean="0"/>
              <a:t>  </a:t>
            </a:r>
            <a:r>
              <a:rPr lang="cs-CZ" dirty="0" err="1" smtClean="0"/>
              <a:t>memory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CD-RW </a:t>
            </a:r>
            <a:r>
              <a:rPr lang="cs-CZ" dirty="0" smtClean="0"/>
              <a:t>– znamená  anglicky  </a:t>
            </a:r>
            <a:r>
              <a:rPr lang="cs-CZ" dirty="0" err="1" smtClean="0"/>
              <a:t>compact</a:t>
            </a:r>
            <a:r>
              <a:rPr lang="cs-CZ" dirty="0" smtClean="0"/>
              <a:t>  </a:t>
            </a:r>
            <a:r>
              <a:rPr lang="cs-CZ" dirty="0" err="1" smtClean="0"/>
              <a:t>disc</a:t>
            </a:r>
            <a:r>
              <a:rPr lang="cs-CZ" dirty="0" smtClean="0"/>
              <a:t>  </a:t>
            </a:r>
            <a:r>
              <a:rPr lang="cs-CZ" dirty="0" err="1" smtClean="0"/>
              <a:t>rewritable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DVD</a:t>
            </a:r>
            <a:r>
              <a:rPr lang="cs-CZ" dirty="0" smtClean="0"/>
              <a:t> – znamená  anglicky  </a:t>
            </a:r>
            <a:r>
              <a:rPr lang="cs-CZ" dirty="0" err="1" smtClean="0"/>
              <a:t>digital</a:t>
            </a:r>
            <a:r>
              <a:rPr lang="cs-CZ" dirty="0" smtClean="0"/>
              <a:t>  video  </a:t>
            </a:r>
            <a:r>
              <a:rPr lang="cs-CZ" dirty="0" err="1" smtClean="0"/>
              <a:t>disc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BLU REY </a:t>
            </a:r>
            <a:r>
              <a:rPr lang="cs-CZ" dirty="0" smtClean="0"/>
              <a:t>– znamená  modrý  </a:t>
            </a:r>
            <a:r>
              <a:rPr lang="cs-CZ" dirty="0" smtClean="0"/>
              <a:t>paprsek, </a:t>
            </a:r>
            <a:r>
              <a:rPr lang="cs-CZ" dirty="0" smtClean="0"/>
              <a:t>souvisí  s  barvou  světla  pro  čtení  dat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46285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r>
              <a:rPr lang="cs-CZ" sz="4000" dirty="0" smtClean="0"/>
              <a:t>KLECH, P., </a:t>
            </a:r>
            <a:r>
              <a:rPr lang="cs-CZ" sz="4000" i="1" dirty="0" smtClean="0"/>
              <a:t>POČÍTAČ kamarád</a:t>
            </a:r>
            <a:r>
              <a:rPr lang="cs-CZ" sz="4000" dirty="0" smtClean="0"/>
              <a:t>. 1. vyd. Praha: Parta s.r.o., 2009. ISBN 978-80-7320-144-9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730</TotalTime>
  <Words>242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NÁZEV ŠKOLY: Střední odborné učiliště a Základní škola AUTOR: Bc. Jarmila Šneberková NÁZEV: VY_32_INOVACE_15_Mechaniky počítače TÉMA SADY: Hardware DATUM: 18. 08. 2011 ČÍSLO PROJEKTU: CZ.1.07/1.4.00/21.0477</vt:lpstr>
      <vt:lpstr>MECHANIKY  POČÍTAČE</vt:lpstr>
      <vt:lpstr>FDD - MECHANIKA</vt:lpstr>
      <vt:lpstr>CD  MECHANIKA</vt:lpstr>
      <vt:lpstr>DRUHY  CD  MECHANIKY</vt:lpstr>
      <vt:lpstr>CD  MECHANIKA – ANGLICKÉ  NÁZVY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Martin a Lída</cp:lastModifiedBy>
  <cp:revision>141</cp:revision>
  <dcterms:created xsi:type="dcterms:W3CDTF">2012-04-21T07:06:25Z</dcterms:created>
  <dcterms:modified xsi:type="dcterms:W3CDTF">2012-09-07T09:29:09Z</dcterms:modified>
</cp:coreProperties>
</file>