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0" r:id="rId1"/>
  </p:sldMasterIdLst>
  <p:sldIdLst>
    <p:sldId id="256" r:id="rId2"/>
    <p:sldId id="260" r:id="rId3"/>
    <p:sldId id="261" r:id="rId4"/>
    <p:sldId id="262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17026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541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66341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112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67942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13971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91642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6957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663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2961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00058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3316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1" r:id="rId1"/>
    <p:sldLayoutId id="2147483962" r:id="rId2"/>
    <p:sldLayoutId id="2147483963" r:id="rId3"/>
    <p:sldLayoutId id="2147483964" r:id="rId4"/>
    <p:sldLayoutId id="2147483965" r:id="rId5"/>
    <p:sldLayoutId id="2147483966" r:id="rId6"/>
    <p:sldLayoutId id="2147483967" r:id="rId7"/>
    <p:sldLayoutId id="2147483968" r:id="rId8"/>
    <p:sldLayoutId id="2147483969" r:id="rId9"/>
    <p:sldLayoutId id="2147483970" r:id="rId10"/>
    <p:sldLayoutId id="21474839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VY_32_INOVACE_16_Mechaniky počítače-pracovní list</a:t>
            </a:r>
            <a:br>
              <a:rPr lang="cs-CZ" sz="2800" dirty="0" smtClean="0"/>
            </a:br>
            <a:r>
              <a:rPr lang="cs-CZ" sz="2800" dirty="0" smtClean="0"/>
              <a:t>TÉMA SADY: Hardware</a:t>
            </a:r>
            <a:br>
              <a:rPr lang="cs-CZ" sz="2800" dirty="0" smtClean="0"/>
            </a:br>
            <a:r>
              <a:rPr lang="cs-CZ" sz="2800" dirty="0" smtClean="0"/>
              <a:t>DATUM</a:t>
            </a:r>
            <a:r>
              <a:rPr lang="cs-CZ" sz="2800" smtClean="0"/>
              <a:t>: 20. </a:t>
            </a:r>
            <a:r>
              <a:rPr lang="cs-CZ" sz="2800" dirty="0" smtClean="0"/>
              <a:t>08. 2011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ročníku praktické školy,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NAPIŠ  CO  JE  </a:t>
            </a:r>
            <a:r>
              <a:rPr lang="cs-CZ" u="sng" dirty="0" smtClean="0"/>
              <a:t>DISKETA</a:t>
            </a:r>
            <a:r>
              <a:rPr lang="cs-CZ" dirty="0" smtClean="0"/>
              <a:t>  A  CO  JE  </a:t>
            </a:r>
            <a:r>
              <a:rPr lang="cs-CZ" u="sng" dirty="0" smtClean="0"/>
              <a:t>DISK</a:t>
            </a:r>
            <a:endParaRPr lang="cs-CZ" u="sng" dirty="0"/>
          </a:p>
        </p:txBody>
      </p:sp>
      <p:pic>
        <p:nvPicPr>
          <p:cNvPr id="1026" name="Picture 2" descr="C:\Users\Jarmilka\AppData\Local\Microsoft\Windows\Temporary Internet Files\Content.IE5\UE9XPF6Q\MC900233196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76872"/>
            <a:ext cx="3227120" cy="3149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rmilka\AppData\Local\Microsoft\Windows\Temporary Internet Files\Content.IE5\VBKTO2P6\MC9003969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636912"/>
            <a:ext cx="3183417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214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SPOJ  SPRÁVNÉ  ČÁSTI  VĚT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Disketu  do  mechaniky</a:t>
            </a:r>
          </a:p>
          <a:p>
            <a:endParaRPr lang="cs-CZ" dirty="0"/>
          </a:p>
          <a:p>
            <a:r>
              <a:rPr lang="cs-CZ" dirty="0" smtClean="0"/>
              <a:t>Kompaktní  disky  se  do  CD  mechaniky</a:t>
            </a:r>
          </a:p>
          <a:p>
            <a:endParaRPr lang="cs-CZ" dirty="0"/>
          </a:p>
          <a:p>
            <a:r>
              <a:rPr lang="cs-CZ" dirty="0" smtClean="0"/>
              <a:t>Mechanika  je  zařízení</a:t>
            </a:r>
          </a:p>
          <a:p>
            <a:endParaRPr lang="cs-CZ" dirty="0"/>
          </a:p>
          <a:p>
            <a:r>
              <a:rPr lang="cs-CZ" dirty="0" smtClean="0"/>
              <a:t>Pomocí  mechaniky  je  možné  číst  a  zapisovat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ata  na různá  média  a  nosiče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asouváme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kládají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u</a:t>
            </a:r>
            <a:r>
              <a:rPr lang="cs-CZ" dirty="0" smtClean="0"/>
              <a:t>vnitř  krabice  počítače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0259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DOPLŇ 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CD-ROM  slouží  ke  ……… , ale  neumí  …………..</a:t>
            </a:r>
          </a:p>
          <a:p>
            <a:r>
              <a:rPr lang="cs-CZ" dirty="0" smtClean="0"/>
              <a:t>CD-RW  se  běžně  říká  ………………………..</a:t>
            </a:r>
          </a:p>
          <a:p>
            <a:r>
              <a:rPr lang="cs-CZ" dirty="0" smtClean="0"/>
              <a:t>DVD  známe  z  domácího  </a:t>
            </a:r>
            <a:r>
              <a:rPr lang="cs-CZ" dirty="0" smtClean="0"/>
              <a:t>kina, </a:t>
            </a:r>
            <a:r>
              <a:rPr lang="cs-CZ" dirty="0" smtClean="0"/>
              <a:t>umožňuje  velmi ………………. </a:t>
            </a:r>
            <a:r>
              <a:rPr lang="cs-CZ" dirty="0"/>
              <a:t>z</a:t>
            </a:r>
            <a:r>
              <a:rPr lang="cs-CZ" dirty="0" smtClean="0"/>
              <a:t>áznam.</a:t>
            </a:r>
          </a:p>
          <a:p>
            <a:r>
              <a:rPr lang="cs-CZ" dirty="0" smtClean="0"/>
              <a:t>BLU-REY  je  …………………….. </a:t>
            </a:r>
            <a:r>
              <a:rPr lang="cs-CZ" dirty="0"/>
              <a:t>m</a:t>
            </a:r>
            <a:r>
              <a:rPr lang="cs-CZ" dirty="0" smtClean="0"/>
              <a:t>echanika.</a:t>
            </a:r>
          </a:p>
          <a:p>
            <a:r>
              <a:rPr lang="cs-CZ" dirty="0" smtClean="0"/>
              <a:t>BLU-REY  znamená  …………………  paprsek.</a:t>
            </a:r>
          </a:p>
          <a:p>
            <a:r>
              <a:rPr lang="cs-CZ" dirty="0" smtClean="0"/>
              <a:t>CD  mechanika  vypadá  na  počítači  jako  vysouvací  ……….  </a:t>
            </a:r>
            <a:r>
              <a:rPr lang="cs-CZ" dirty="0"/>
              <a:t>s</a:t>
            </a:r>
            <a:r>
              <a:rPr lang="cs-CZ" dirty="0" smtClean="0"/>
              <a:t>  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0880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r>
              <a:rPr lang="cs-CZ" sz="4000" dirty="0" smtClean="0"/>
              <a:t>KLECH, P., </a:t>
            </a:r>
            <a:r>
              <a:rPr lang="cs-CZ" sz="4000" i="1" dirty="0" smtClean="0"/>
              <a:t>POČÍTAČ kamarád</a:t>
            </a:r>
            <a:r>
              <a:rPr lang="cs-CZ" sz="4000" dirty="0" smtClean="0"/>
              <a:t>. 1. vyd. Praha: Parta s.r.o., 2009. ISBN 978-80-7320-144-9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756</TotalTime>
  <Words>143</Words>
  <Application>Microsoft Office PowerPoint</Application>
  <PresentationFormat>Předvádění na obrazovce (4:3)</PresentationFormat>
  <Paragraphs>29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ŠKOLY: Střední odborné učiliště a Základní škola AUTOR: Bc. Jarmila Šneberková NÁZEV: VY_32_INOVACE_16_Mechaniky počítače-pracovní list TÉMA SADY: Hardware DATUM: 20. 08. 2011 ČÍSLO PROJEKTU: CZ.1.07/1.4.00/21.0477</vt:lpstr>
      <vt:lpstr>NAPIŠ  CO  JE  DISKETA  A  CO  JE  DISK</vt:lpstr>
      <vt:lpstr>SPOJ  SPRÁVNÉ  ČÁSTI  VĚT</vt:lpstr>
      <vt:lpstr>DOPLŇ  VĚTY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Martin a Lída</cp:lastModifiedBy>
  <cp:revision>143</cp:revision>
  <dcterms:created xsi:type="dcterms:W3CDTF">2012-04-21T07:06:25Z</dcterms:created>
  <dcterms:modified xsi:type="dcterms:W3CDTF">2012-09-07T09:31:52Z</dcterms:modified>
</cp:coreProperties>
</file>