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70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541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634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112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794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397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164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69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6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296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00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316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VY_32_INOVACE_17_Média pro mechaniky</a:t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</a:t>
            </a:r>
            <a:r>
              <a:rPr lang="cs-CZ" sz="2800" smtClean="0"/>
              <a:t>: </a:t>
            </a:r>
            <a:r>
              <a:rPr lang="cs-CZ" sz="2800" smtClean="0"/>
              <a:t>20</a:t>
            </a:r>
            <a:r>
              <a:rPr lang="cs-CZ" sz="2800" smtClean="0"/>
              <a:t>. </a:t>
            </a:r>
            <a:r>
              <a:rPr lang="cs-CZ" sz="2800" dirty="0" smtClean="0"/>
              <a:t>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MÉDIA  PRO  MECHANIKY</a:t>
            </a:r>
            <a:endParaRPr lang="cs-CZ" sz="2800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Média  pro  mechaniky  jsou  nosiče  dat</a:t>
            </a:r>
            <a:endParaRPr lang="cs-CZ" sz="2000" dirty="0"/>
          </a:p>
        </p:txBody>
      </p:sp>
      <p:pic>
        <p:nvPicPr>
          <p:cNvPr id="1026" name="Picture 2" descr="C:\Users\Jarmilka\AppData\Local\Microsoft\Windows\Temporary Internet Files\Content.IE5\UE9XPF6Q\MC900297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20688"/>
            <a:ext cx="5472608" cy="410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3116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 MÉDIÍ - </a:t>
            </a:r>
            <a:r>
              <a:rPr lang="cs-CZ" dirty="0" smtClean="0">
                <a:solidFill>
                  <a:schemeClr val="accent6"/>
                </a:solidFill>
              </a:rPr>
              <a:t>DISKETY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DISKETA – malý  pružný  disk , málo  spolehlivá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ze  na  ní  možno  uložit  750  </a:t>
            </a:r>
            <a:r>
              <a:rPr lang="cs-CZ" dirty="0" err="1" smtClean="0"/>
              <a:t>Mb</a:t>
            </a:r>
            <a:endParaRPr lang="cs-CZ" dirty="0" smtClean="0"/>
          </a:p>
          <a:p>
            <a:r>
              <a:rPr lang="cs-CZ" dirty="0" smtClean="0"/>
              <a:t>ZIP  DISKETA – jde  o  větší  disketu  a  je  na  ní  možno  uložit  750  </a:t>
            </a:r>
            <a:r>
              <a:rPr lang="cs-CZ" dirty="0" err="1" smtClean="0"/>
              <a:t>Mb</a:t>
            </a:r>
            <a:endParaRPr lang="cs-CZ" dirty="0"/>
          </a:p>
        </p:txBody>
      </p:sp>
      <p:pic>
        <p:nvPicPr>
          <p:cNvPr id="2051" name="Picture 3" descr="C:\Users\Jarmilka\AppData\Local\Microsoft\Windows\Temporary Internet Files\Content.IE5\3L8E10M2\MC900233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65874"/>
            <a:ext cx="2808312" cy="274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9006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 MÉDIÍ - </a:t>
            </a:r>
            <a:r>
              <a:rPr lang="cs-CZ" dirty="0" smtClean="0">
                <a:solidFill>
                  <a:schemeClr val="accent6"/>
                </a:solidFill>
              </a:rPr>
              <a:t>DISKY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CD – nosič  dat – 700 </a:t>
            </a:r>
            <a:r>
              <a:rPr lang="cs-CZ" dirty="0" err="1" smtClean="0"/>
              <a:t>Mb</a:t>
            </a:r>
            <a:r>
              <a:rPr lang="cs-CZ" dirty="0" smtClean="0"/>
              <a:t> , hovorově ,,cédéčko´´ , nebo ,,</a:t>
            </a:r>
            <a:r>
              <a:rPr lang="cs-CZ" dirty="0" err="1" smtClean="0"/>
              <a:t>sídý</a:t>
            </a:r>
            <a:r>
              <a:rPr lang="cs-CZ" dirty="0" smtClean="0"/>
              <a:t>´´</a:t>
            </a:r>
          </a:p>
          <a:p>
            <a:r>
              <a:rPr lang="cs-CZ" dirty="0" smtClean="0"/>
              <a:t>CD-RW – přepisovatelé  CD , lze  na  ni  zapisovat  data  opakovaně</a:t>
            </a:r>
          </a:p>
          <a:p>
            <a:r>
              <a:rPr lang="cs-CZ" dirty="0" smtClean="0"/>
              <a:t>DVD – digitální  datový  nosič , videodisk  na  který  se  vejde  4,7  </a:t>
            </a:r>
            <a:r>
              <a:rPr lang="cs-CZ" dirty="0" err="1" smtClean="0"/>
              <a:t>Gb</a:t>
            </a:r>
            <a:endParaRPr lang="cs-CZ" dirty="0" smtClean="0"/>
          </a:p>
          <a:p>
            <a:r>
              <a:rPr lang="cs-CZ" dirty="0" smtClean="0"/>
              <a:t>BLU-RAY – optický  disk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udoucnosti  s  kapacitou  80  </a:t>
            </a:r>
            <a:r>
              <a:rPr lang="cs-CZ" dirty="0" err="1" smtClean="0"/>
              <a:t>Gb</a:t>
            </a:r>
            <a:endParaRPr lang="cs-CZ" dirty="0"/>
          </a:p>
        </p:txBody>
      </p:sp>
      <p:pic>
        <p:nvPicPr>
          <p:cNvPr id="3074" name="Picture 2" descr="C:\Users\Jarmilka\AppData\Local\Microsoft\Windows\Temporary Internet Files\Content.IE5\VBKTO2P6\MC9002366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216" y="4653136"/>
            <a:ext cx="2336529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3849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 MÉDIÍ – </a:t>
            </a:r>
            <a:r>
              <a:rPr lang="cs-CZ" dirty="0" smtClean="0">
                <a:solidFill>
                  <a:schemeClr val="accent6"/>
                </a:solidFill>
              </a:rPr>
              <a:t>USB  FLASCH  DISK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Hovorově ,,</a:t>
            </a:r>
            <a:r>
              <a:rPr lang="cs-CZ" dirty="0" err="1" smtClean="0"/>
              <a:t>fleška</a:t>
            </a:r>
            <a:r>
              <a:rPr lang="cs-CZ" dirty="0" smtClean="0"/>
              <a:t>´´</a:t>
            </a:r>
          </a:p>
          <a:p>
            <a:r>
              <a:rPr lang="cs-CZ" dirty="0" smtClean="0"/>
              <a:t>Slouží  jako  náhrada  za  diskety , vejde  se  na  ní  velké  množství  informací  a  dat</a:t>
            </a:r>
          </a:p>
          <a:p>
            <a:r>
              <a:rPr lang="cs-CZ" dirty="0" smtClean="0"/>
              <a:t>Může  mít  různou  podobu</a:t>
            </a:r>
          </a:p>
          <a:p>
            <a:r>
              <a:rPr lang="cs-CZ" dirty="0" smtClean="0"/>
              <a:t>Je  přenosná</a:t>
            </a:r>
            <a:endParaRPr lang="cs-CZ" dirty="0"/>
          </a:p>
        </p:txBody>
      </p:sp>
      <p:pic>
        <p:nvPicPr>
          <p:cNvPr id="4098" name="Picture 2" descr="C:\Users\Jarmilka\AppData\Local\Microsoft\Windows\Temporary Internet Files\Content.IE5\VBKTO2P6\MP9004054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33056"/>
            <a:ext cx="2998778" cy="214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3664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6"/>
                </a:solidFill>
              </a:rPr>
              <a:t>Víte  že </a:t>
            </a:r>
            <a:r>
              <a:rPr lang="cs-CZ" dirty="0" smtClean="0"/>
              <a:t>:</a:t>
            </a:r>
          </a:p>
          <a:p>
            <a:r>
              <a:rPr lang="cs-CZ" dirty="0" smtClean="0"/>
              <a:t>Na  disketu  se  vejde  pouze  jedna  kvalitní  barevná  fotografie , nebo  10  sekund  videa</a:t>
            </a:r>
          </a:p>
          <a:p>
            <a:r>
              <a:rPr lang="cs-CZ" dirty="0" smtClean="0"/>
              <a:t>ZIP disketa  má  500x  větší  kapacitu  než  obyčejná  disketa</a:t>
            </a:r>
          </a:p>
          <a:p>
            <a:r>
              <a:rPr lang="cs-CZ" dirty="0" smtClean="0"/>
              <a:t>Na  CD  umístíme  70-80 minut  zvukového  záznamu</a:t>
            </a:r>
          </a:p>
          <a:p>
            <a:r>
              <a:rPr lang="cs-CZ" dirty="0" smtClean="0"/>
              <a:t>DVD  je  dražší  než  CD</a:t>
            </a:r>
          </a:p>
          <a:p>
            <a:r>
              <a:rPr lang="cs-CZ" dirty="0" smtClean="0"/>
              <a:t>Jedno  DVD  může  obsahovat  filmy  ve  vysoké  zvukové  a  obrazové  kvalitě</a:t>
            </a:r>
          </a:p>
          <a:p>
            <a:r>
              <a:rPr lang="cs-CZ" dirty="0" smtClean="0"/>
              <a:t>Jeden  </a:t>
            </a:r>
            <a:r>
              <a:rPr lang="cs-CZ" dirty="0" err="1" smtClean="0"/>
              <a:t>Blu-ray</a:t>
            </a:r>
            <a:r>
              <a:rPr lang="cs-CZ" dirty="0" smtClean="0"/>
              <a:t>  nosič  může  obsahovat  až  15  filmů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2832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KLECH, P., </a:t>
            </a:r>
            <a:r>
              <a:rPr lang="cs-CZ" sz="4000" i="1" dirty="0" smtClean="0"/>
              <a:t>POČÍTAČ kamarád</a:t>
            </a:r>
            <a:r>
              <a:rPr lang="cs-CZ" sz="4000" dirty="0" smtClean="0"/>
              <a:t>. 1. vyd. Praha: Parta s.r.o., 2009. ISBN 978-80-7320-144-9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794</TotalTime>
  <Words>241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NÁZEV ŠKOLY: Střední odborné učiliště a Základní škola AUTOR: Bc. Jarmila Šneberková NÁZEV: VY_32_INOVACE_17_Média pro mechaniky TÉMA SADY: Hardware DATUM: 20. 08. 2011 ČÍSLO PROJEKTU: CZ.1.07/1.4.00/21.0477</vt:lpstr>
      <vt:lpstr>MÉDIA  PRO  MECHANIKY</vt:lpstr>
      <vt:lpstr>DRUHY  MÉDIÍ - DISKETY</vt:lpstr>
      <vt:lpstr>DRUHY  MÉDIÍ - DISKY</vt:lpstr>
      <vt:lpstr>DRUHY  MÉDIÍ – USB  FLASCH  DISK</vt:lpstr>
      <vt:lpstr>ZAJÍMAVOSTI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146</cp:revision>
  <dcterms:created xsi:type="dcterms:W3CDTF">2012-04-21T07:06:25Z</dcterms:created>
  <dcterms:modified xsi:type="dcterms:W3CDTF">2012-08-30T08:54:21Z</dcterms:modified>
</cp:coreProperties>
</file>