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695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637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49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428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827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485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132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7415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337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31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499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496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VY_32_INOVACE_18_Média pro mechaniky-pracovní list</a:t>
            </a:r>
            <a:br>
              <a:rPr lang="cs-CZ" sz="2800" dirty="0" smtClean="0"/>
            </a:br>
            <a:r>
              <a:rPr lang="cs-CZ" sz="2800" dirty="0" smtClean="0"/>
              <a:t>TÉMA SADY: Hardware</a:t>
            </a:r>
            <a:br>
              <a:rPr lang="cs-CZ" sz="2800" dirty="0" smtClean="0"/>
            </a:br>
            <a:r>
              <a:rPr lang="cs-CZ" sz="2800" dirty="0" smtClean="0"/>
              <a:t>DATUM: 21. 08.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SPOJ  OBRÁZEK  SE  SPRÁVNÝM  NÁZVEM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DISKETA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CD-DISK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USB  FLASH  DISC</a:t>
            </a:r>
            <a:endParaRPr lang="cs-CZ" sz="3600" dirty="0"/>
          </a:p>
        </p:txBody>
      </p:sp>
      <p:pic>
        <p:nvPicPr>
          <p:cNvPr id="1026" name="Picture 2" descr="C:\Users\Jarmilka\AppData\Local\Microsoft\Windows\Temporary Internet Files\Content.IE5\UE9XPF6Q\MC900441713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4"/>
            <a:ext cx="1229717" cy="122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KJ2P3ECK\MC9002521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013176"/>
            <a:ext cx="1803197" cy="1214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3L8E10M2\MC9002521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332" y="3140968"/>
            <a:ext cx="1814170" cy="929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23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ODPOVĚZ  NA 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Jakou  podobu  může  mít  USB  </a:t>
            </a:r>
            <a:r>
              <a:rPr lang="cs-CZ" dirty="0" err="1" smtClean="0"/>
              <a:t>Flash</a:t>
            </a:r>
            <a:r>
              <a:rPr lang="cs-CZ" dirty="0" smtClean="0"/>
              <a:t>  </a:t>
            </a:r>
            <a:r>
              <a:rPr lang="cs-CZ" dirty="0" smtClean="0"/>
              <a:t>disk?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2. Napiš  co  se  ukládá  na  nosiče  </a:t>
            </a:r>
            <a:r>
              <a:rPr lang="cs-CZ" dirty="0" smtClean="0"/>
              <a:t>dat?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3. Jaké  používáš  druhy  </a:t>
            </a:r>
            <a:r>
              <a:rPr lang="cs-CZ" dirty="0" smtClean="0"/>
              <a:t>médií?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4. Jak  se  říká  hovorově  USB  </a:t>
            </a:r>
            <a:r>
              <a:rPr lang="cs-CZ" dirty="0" err="1" smtClean="0"/>
              <a:t>Flash</a:t>
            </a:r>
            <a:r>
              <a:rPr lang="cs-CZ" dirty="0" smtClean="0"/>
              <a:t>  </a:t>
            </a:r>
            <a:r>
              <a:rPr lang="cs-CZ" dirty="0" smtClean="0"/>
              <a:t>disku?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315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SPOJ  SPRÁVNÉ  ČÁSTI  VĚT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Disketa  je  málo</a:t>
            </a:r>
          </a:p>
          <a:p>
            <a:endParaRPr lang="cs-CZ" dirty="0"/>
          </a:p>
          <a:p>
            <a:r>
              <a:rPr lang="cs-CZ" dirty="0" smtClean="0"/>
              <a:t>ZIP  disketa  je</a:t>
            </a:r>
          </a:p>
          <a:p>
            <a:endParaRPr lang="cs-CZ" dirty="0"/>
          </a:p>
          <a:p>
            <a:r>
              <a:rPr lang="cs-CZ" dirty="0" smtClean="0"/>
              <a:t>CD  je  hovorově</a:t>
            </a:r>
          </a:p>
          <a:p>
            <a:endParaRPr lang="cs-CZ" dirty="0"/>
          </a:p>
          <a:p>
            <a:r>
              <a:rPr lang="cs-CZ" dirty="0" smtClean="0"/>
              <a:t>DVD  je</a:t>
            </a:r>
          </a:p>
          <a:p>
            <a:endParaRPr lang="cs-CZ" dirty="0"/>
          </a:p>
          <a:p>
            <a:r>
              <a:rPr lang="cs-CZ" dirty="0" err="1" smtClean="0"/>
              <a:t>Blu-ray</a:t>
            </a:r>
            <a:r>
              <a:rPr lang="cs-CZ" dirty="0" smtClean="0"/>
              <a:t>  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ptický  disk  budoucnosti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videodisk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ětší , než  normální  disketa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édéčko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spolehlivá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965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dirty="0" smtClean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827</TotalTime>
  <Words>115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Bc. Jarmila Šneberková NÁZEV: VY_32_INOVACE_18_Média pro mechaniky-pracovní list TÉMA SADY: Hardware DATUM: 21. 08. 2011 ČÍSLO PROJEKTU: CZ.1.07/1.4.00/21.0477</vt:lpstr>
      <vt:lpstr>SPOJ  OBRÁZEK  SE  SPRÁVNÝM  NÁZVEM</vt:lpstr>
      <vt:lpstr>ODPOVĚZ  NA  OTÁZKY</vt:lpstr>
      <vt:lpstr>SPOJ  SPRÁVNÉ  ČÁSTI  VĚT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Martin a Lída</cp:lastModifiedBy>
  <cp:revision>151</cp:revision>
  <dcterms:created xsi:type="dcterms:W3CDTF">2012-04-21T07:06:25Z</dcterms:created>
  <dcterms:modified xsi:type="dcterms:W3CDTF">2012-09-07T09:05:15Z</dcterms:modified>
</cp:coreProperties>
</file>