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60" r:id="rId3"/>
    <p:sldId id="261" r:id="rId4"/>
    <p:sldId id="262" r:id="rId5"/>
    <p:sldId id="259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695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637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49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428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827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6485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132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7415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2337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231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499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496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VY_32_INOVACE_20_Připojitelná zařízení počítače-pracovní list</a:t>
            </a:r>
            <a:br>
              <a:rPr lang="cs-CZ" sz="2800" dirty="0" smtClean="0"/>
            </a:br>
            <a:r>
              <a:rPr lang="cs-CZ" sz="2800" dirty="0" smtClean="0"/>
              <a:t>TÉMA SADY: Hardware</a:t>
            </a:r>
            <a:br>
              <a:rPr lang="cs-CZ" sz="2800" dirty="0" smtClean="0"/>
            </a:br>
            <a:r>
              <a:rPr lang="cs-CZ" sz="2800" dirty="0" smtClean="0"/>
              <a:t>DATUM: 24. 08. 2011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ročníku praktické školy,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ODPOVĚZ  NA 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Co  patří  do  připojitelných  zařízení  počítače?  ----------------------------------------------------------------------------------------------------------</a:t>
            </a:r>
          </a:p>
          <a:p>
            <a:pPr marL="514350" indent="-514350">
              <a:buAutoNum type="arabicPeriod"/>
            </a:pPr>
            <a:r>
              <a:rPr lang="cs-CZ" dirty="0" smtClean="0"/>
              <a:t>Jaké  </a:t>
            </a:r>
            <a:r>
              <a:rPr lang="cs-CZ" dirty="0"/>
              <a:t>t</a:t>
            </a:r>
            <a:r>
              <a:rPr lang="cs-CZ" dirty="0" smtClean="0"/>
              <a:t>ypy  tiskáren  rozeznáváme?</a:t>
            </a:r>
          </a:p>
          <a:p>
            <a:pPr marL="0" indent="0">
              <a:buNone/>
            </a:pPr>
            <a:r>
              <a:rPr lang="cs-CZ" dirty="0" smtClean="0"/>
              <a:t>----------------------------------------------------------------</a:t>
            </a:r>
          </a:p>
          <a:p>
            <a:pPr marL="0" indent="0">
              <a:buNone/>
            </a:pPr>
            <a:r>
              <a:rPr lang="cs-CZ" dirty="0" smtClean="0"/>
              <a:t>3. Jaké  funkce  v  sobě  skrývá  multifunkční  </a:t>
            </a:r>
            <a:r>
              <a:rPr lang="cs-CZ" dirty="0" smtClean="0"/>
              <a:t>zařízení? </a:t>
            </a:r>
            <a:r>
              <a:rPr lang="cs-CZ" dirty="0" smtClean="0"/>
              <a:t>---------------------------------------------------</a:t>
            </a:r>
          </a:p>
          <a:p>
            <a:pPr marL="0" indent="0">
              <a:buNone/>
            </a:pPr>
            <a:r>
              <a:rPr lang="cs-CZ" dirty="0" smtClean="0"/>
              <a:t>4. Máš  některé  z  připojitelných  zařízení  doma? ------------------------------------------------------</a:t>
            </a:r>
          </a:p>
        </p:txBody>
      </p:sp>
    </p:spTree>
    <p:extLst>
      <p:ext uri="{BB962C8B-B14F-4D97-AF65-F5344CB8AC3E}">
        <p14:creationId xmlns:p14="http://schemas.microsoft.com/office/powerpoint/2010/main" val="17108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SPOJ  OBRÁZEK  SE  SPRÁVNÝM  NÁZVEM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f</a:t>
            </a:r>
            <a:r>
              <a:rPr lang="cs-CZ" sz="2800" dirty="0" smtClean="0"/>
              <a:t>otoaparát   reproduktor    tiskárna   modem   mikrofon  </a:t>
            </a:r>
          </a:p>
        </p:txBody>
      </p:sp>
      <p:pic>
        <p:nvPicPr>
          <p:cNvPr id="1026" name="Picture 2" descr="C:\Users\Jarmilka\AppData\Local\Microsoft\Windows\Temporary Internet Files\Content.IE5\KJ2P3ECK\MC90044133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53326"/>
            <a:ext cx="1659632" cy="165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rmilka\AppData\Local\Microsoft\Windows\Temporary Internet Files\Content.IE5\VBKTO2P6\MC90043257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00428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rmilka\AppData\Local\Microsoft\Windows\Temporary Internet Files\Content.IE5\UE9XPF6Q\MC90044040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87098"/>
            <a:ext cx="2451720" cy="245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rmilka\AppData\Local\Microsoft\Windows\Temporary Internet Files\Content.IE5\KJ2P3ECK\MC90039853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775090"/>
            <a:ext cx="1822399" cy="112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armilka\AppData\Local\Microsoft\Windows\Temporary Internet Files\Content.IE5\3L8E10M2\MP90038527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36306"/>
            <a:ext cx="1228079" cy="1719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46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cs-CZ" dirty="0" smtClean="0"/>
              <a:t>SPOJ  SPRÁVNÉ  ČÁSTI  VĚT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Tiskárna  slouží</a:t>
            </a:r>
          </a:p>
          <a:p>
            <a:r>
              <a:rPr lang="cs-CZ" dirty="0" smtClean="0"/>
              <a:t>Skener  může  být</a:t>
            </a:r>
          </a:p>
          <a:p>
            <a:r>
              <a:rPr lang="cs-CZ" dirty="0" smtClean="0"/>
              <a:t>Některé  modemy  umožňují</a:t>
            </a:r>
          </a:p>
          <a:p>
            <a:r>
              <a:rPr lang="cs-CZ" dirty="0" smtClean="0"/>
              <a:t>Webkamera  je  umístěna  na</a:t>
            </a:r>
          </a:p>
          <a:p>
            <a:r>
              <a:rPr lang="cs-CZ" dirty="0" smtClean="0"/>
              <a:t>Mikrofon  nahrává  </a:t>
            </a:r>
          </a:p>
          <a:p>
            <a:r>
              <a:rPr lang="cs-CZ" dirty="0" smtClean="0"/>
              <a:t>Dataprojektor  promítá</a:t>
            </a:r>
          </a:p>
          <a:p>
            <a:r>
              <a:rPr lang="cs-CZ" dirty="0" smtClean="0"/>
              <a:t>Laserová  tiskárna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- plošný  </a:t>
            </a:r>
            <a:r>
              <a:rPr lang="cs-CZ" dirty="0" smtClean="0"/>
              <a:t>nebo  tužkový</a:t>
            </a:r>
          </a:p>
          <a:p>
            <a:pPr marL="0" indent="0">
              <a:buNone/>
            </a:pPr>
            <a:r>
              <a:rPr lang="cs-CZ" dirty="0" smtClean="0"/>
              <a:t>- k </a:t>
            </a:r>
            <a:r>
              <a:rPr lang="cs-CZ" dirty="0" smtClean="0"/>
              <a:t>vytištění  dokumentu</a:t>
            </a:r>
          </a:p>
          <a:p>
            <a:pPr marL="0" indent="0">
              <a:buNone/>
            </a:pPr>
            <a:r>
              <a:rPr lang="cs-CZ" dirty="0" smtClean="0"/>
              <a:t>- monitoru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- bezdrátové  </a:t>
            </a:r>
            <a:r>
              <a:rPr lang="cs-CZ" dirty="0" smtClean="0"/>
              <a:t>připojení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- tiskne  </a:t>
            </a:r>
            <a:r>
              <a:rPr lang="cs-CZ" dirty="0" smtClean="0"/>
              <a:t>přesně  a  kvalitně</a:t>
            </a:r>
          </a:p>
          <a:p>
            <a:pPr marL="0" indent="0">
              <a:buNone/>
            </a:pPr>
            <a:r>
              <a:rPr lang="cs-CZ" dirty="0" smtClean="0"/>
              <a:t>- obsah  </a:t>
            </a:r>
            <a:r>
              <a:rPr lang="cs-CZ" dirty="0" smtClean="0"/>
              <a:t>monitoru  počítače</a:t>
            </a:r>
          </a:p>
          <a:p>
            <a:pPr marL="0" indent="0">
              <a:buNone/>
            </a:pPr>
            <a:r>
              <a:rPr lang="cs-CZ" dirty="0" smtClean="0"/>
              <a:t>- zvuk  </a:t>
            </a:r>
            <a:r>
              <a:rPr lang="cs-CZ" dirty="0" smtClean="0"/>
              <a:t>do  počítače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26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pPr marL="0" indent="0">
              <a:buNone/>
            </a:pPr>
            <a:endParaRPr lang="cs-CZ" sz="40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921</TotalTime>
  <Words>131</Words>
  <Application>Microsoft Office PowerPoint</Application>
  <PresentationFormat>Předvádění na obrazovce (4:3)</PresentationFormat>
  <Paragraphs>37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NÁZEV ŠKOLY: Střední odborné učiliště a Základní škola AUTOR: Bc. Jarmila Šneberková NÁZEV: VY_32_INOVACE_20_Připojitelná zařízení počítače-pracovní list TÉMA SADY: Hardware DATUM: 24. 08. 2011 ČÍSLO PROJEKTU: CZ.1.07/1.4.00/21.0477</vt:lpstr>
      <vt:lpstr>ODPOVĚZ  NA  OTÁZKY</vt:lpstr>
      <vt:lpstr>SPOJ  OBRÁZEK  SE  SPRÁVNÝM  NÁZVEM</vt:lpstr>
      <vt:lpstr>SPOJ  SPRÁVNÉ  ČÁSTI  VĚT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Martin a Lída</cp:lastModifiedBy>
  <cp:revision>161</cp:revision>
  <dcterms:created xsi:type="dcterms:W3CDTF">2012-04-21T07:06:25Z</dcterms:created>
  <dcterms:modified xsi:type="dcterms:W3CDTF">2012-09-07T09:37:14Z</dcterms:modified>
</cp:coreProperties>
</file>