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56" r:id="rId2"/>
    <p:sldId id="267" r:id="rId3"/>
    <p:sldId id="263" r:id="rId4"/>
    <p:sldId id="265" r:id="rId5"/>
    <p:sldId id="268" r:id="rId6"/>
    <p:sldId id="269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28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2DB5FE-98F1-43DC-9E09-8593041FE9A4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9CD32F-D367-418A-A2EE-1F692DF5BF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6965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065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841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896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014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813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8907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65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1884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548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5394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6889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1596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008111"/>
          </a:xfrm>
        </p:spPr>
        <p:txBody>
          <a:bodyPr>
            <a:normAutofit/>
          </a:bodyPr>
          <a:lstStyle/>
          <a:p>
            <a:r>
              <a:rPr lang="cs-CZ" smtClean="0"/>
              <a:t>Slovesa - procvičování 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132856"/>
            <a:ext cx="7416824" cy="3960440"/>
          </a:xfrm>
        </p:spPr>
        <p:txBody>
          <a:bodyPr>
            <a:normAutofit/>
          </a:bodyPr>
          <a:lstStyle/>
          <a:p>
            <a:pPr algn="l"/>
            <a:r>
              <a:rPr lang="cs-CZ" sz="2000" smtClean="0"/>
              <a:t>Název školy: Základní škola Karla Klíče Hostinné</a:t>
            </a:r>
          </a:p>
          <a:p>
            <a:pPr algn="l"/>
            <a:r>
              <a:rPr lang="cs-CZ" sz="2000" smtClean="0"/>
              <a:t>Autor: Mgr. Iva Zákoucká</a:t>
            </a:r>
          </a:p>
          <a:p>
            <a:pPr algn="l"/>
            <a:r>
              <a:rPr lang="cs-CZ" sz="2000" smtClean="0"/>
              <a:t>Název: VY_32_INOVACE_08_C_14_Slovesa</a:t>
            </a:r>
          </a:p>
          <a:p>
            <a:pPr algn="l"/>
            <a:r>
              <a:rPr lang="cs-CZ" sz="2000" smtClean="0"/>
              <a:t>Téma: Slovesa - procvičování</a:t>
            </a:r>
          </a:p>
          <a:p>
            <a:pPr algn="l"/>
            <a:r>
              <a:rPr lang="cs-CZ" sz="2000" smtClean="0"/>
              <a:t>Číslo projektu</a:t>
            </a:r>
            <a:r>
              <a:rPr lang="cs-CZ" sz="2000"/>
              <a:t>: CZ.1.07/1.4.00/21.2131</a:t>
            </a:r>
          </a:p>
          <a:p>
            <a:pPr algn="l"/>
            <a:endParaRPr lang="cs-CZ" sz="2000" smtClean="0"/>
          </a:p>
          <a:p>
            <a:pPr algn="l"/>
            <a:endParaRPr lang="cs-CZ" sz="20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583" y="483328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8123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8774310"/>
              </p:ext>
            </p:extLst>
          </p:nvPr>
        </p:nvGraphicFramePr>
        <p:xfrm>
          <a:off x="1146182" y="980728"/>
          <a:ext cx="6851636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000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</a:t>
                      </a:r>
                      <a:r>
                        <a:rPr lang="cs-CZ" smtClean="0"/>
                        <a:t>. Iva</a:t>
                      </a:r>
                      <a:r>
                        <a:rPr lang="cs-CZ" baseline="0" smtClean="0"/>
                        <a:t> Zákoucká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14.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3. 2012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20. 3. 2012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 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Jazyk</a:t>
                      </a:r>
                      <a:r>
                        <a:rPr lang="cs-CZ" baseline="0" smtClean="0"/>
                        <a:t> a jazyková komunikace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Český</a:t>
                      </a:r>
                      <a:r>
                        <a:rPr lang="cs-CZ" baseline="0" smtClean="0"/>
                        <a:t> jazyk a literatura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Tvarosloví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Slovesa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- procvičování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infinitiv, zvratná slovesa, jednoduché a složené tvary, slovesná osoba, číslo a čas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6867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95536" y="593093"/>
            <a:ext cx="8229600" cy="1143000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7171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640960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smtClean="0">
                <a:solidFill>
                  <a:srgbClr val="002060"/>
                </a:solidFill>
              </a:rPr>
              <a:t>Tvoř infinitivy k těmto slovesům.</a:t>
            </a:r>
          </a:p>
          <a:p>
            <a:pPr marL="0" indent="0">
              <a:buNone/>
            </a:pPr>
            <a:endParaRPr lang="cs-CZ" sz="280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9019448"/>
              </p:ext>
            </p:extLst>
          </p:nvPr>
        </p:nvGraphicFramePr>
        <p:xfrm>
          <a:off x="1043608" y="908720"/>
          <a:ext cx="5256584" cy="549661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87173"/>
                <a:gridCol w="3169411"/>
              </a:tblGrid>
              <a:tr h="549661"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pracuji</a:t>
                      </a:r>
                      <a:endParaRPr lang="cs-CZ" sz="28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8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9661"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řežeš</a:t>
                      </a:r>
                      <a:endParaRPr lang="cs-CZ" sz="28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8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9661"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líbil se</a:t>
                      </a:r>
                      <a:endParaRPr lang="cs-CZ" sz="28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8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9661"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stavět</a:t>
                      </a:r>
                      <a:endParaRPr lang="cs-CZ" sz="28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8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9661"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kreslíte</a:t>
                      </a:r>
                      <a:endParaRPr lang="cs-CZ" sz="28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8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9661"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umyjeme</a:t>
                      </a:r>
                      <a:endParaRPr lang="cs-CZ" sz="28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8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9661"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spala jsem</a:t>
                      </a:r>
                      <a:endParaRPr lang="cs-CZ" sz="28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8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9661"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slíbili</a:t>
                      </a:r>
                      <a:endParaRPr lang="cs-CZ" sz="28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8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9661"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vynese</a:t>
                      </a:r>
                      <a:endParaRPr lang="cs-CZ" sz="28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8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9661"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šli jste</a:t>
                      </a:r>
                      <a:endParaRPr lang="cs-CZ" sz="28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8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6312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712968" cy="65527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smtClean="0">
                <a:solidFill>
                  <a:srgbClr val="002060"/>
                </a:solidFill>
              </a:rPr>
              <a:t>Podtrhni zvratná slovesa.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mtClean="0">
                <a:solidFill>
                  <a:srgbClr val="002060"/>
                </a:solidFill>
              </a:rPr>
              <a:t>Pamatovat si, česat se, vaří, připravuje se, hrát, stydí se, kupte, zkoušel jsem si, staví, radují se, čekáme, směje se, bruslíme, chlubí se, sází.</a:t>
            </a:r>
          </a:p>
          <a:p>
            <a:pPr marL="0" indent="0">
              <a:buNone/>
            </a:pPr>
            <a:endParaRPr lang="cs-CZ" sz="2800" smtClean="0"/>
          </a:p>
          <a:p>
            <a:pPr marL="0" indent="0">
              <a:buNone/>
            </a:pPr>
            <a:r>
              <a:rPr lang="cs-CZ" sz="3600" b="1" smtClean="0">
                <a:solidFill>
                  <a:srgbClr val="002060"/>
                </a:solidFill>
              </a:rPr>
              <a:t>Podtrhni slovesné tvary složené.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mtClean="0">
                <a:solidFill>
                  <a:srgbClr val="002060"/>
                </a:solidFill>
              </a:rPr>
              <a:t>Tancuje, bude se dívat, pracoval jsem, umyl ses, budeme se snažit, stavíš, mýlíš se, spravoval jsem, zahlédnu, objednali jste si, čtu si, učil jsem se.</a:t>
            </a:r>
            <a:endParaRPr lang="cs-CZ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8505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712968" cy="6552728"/>
          </a:xfrm>
        </p:spPr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None/>
            </a:pPr>
            <a:r>
              <a:rPr lang="cs-CZ" sz="3600" b="1" smtClean="0">
                <a:solidFill>
                  <a:srgbClr val="002060"/>
                </a:solidFill>
              </a:rPr>
              <a:t>Urči osobu, číslo a čas.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sz="3600" b="1" smtClean="0">
                <a:solidFill>
                  <a:srgbClr val="002060"/>
                </a:solidFill>
              </a:rPr>
              <a:t>Napiš slovesa v infinitivu.</a:t>
            </a:r>
          </a:p>
          <a:p>
            <a:pPr marL="0" indent="0">
              <a:lnSpc>
                <a:spcPct val="110000"/>
              </a:lnSpc>
              <a:buNone/>
            </a:pPr>
            <a:endParaRPr lang="cs-CZ" sz="3900" b="1" smtClean="0">
              <a:solidFill>
                <a:srgbClr val="002060"/>
              </a:solidFill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931510"/>
              </p:ext>
            </p:extLst>
          </p:nvPr>
        </p:nvGraphicFramePr>
        <p:xfrm>
          <a:off x="323528" y="1556792"/>
          <a:ext cx="8532530" cy="50405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72208"/>
                <a:gridCol w="1260000"/>
                <a:gridCol w="1260000"/>
                <a:gridCol w="1260000"/>
                <a:gridCol w="2880322"/>
              </a:tblGrid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slovesa</a:t>
                      </a:r>
                      <a:endParaRPr lang="cs-CZ" sz="28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osoba</a:t>
                      </a:r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číslo</a:t>
                      </a:r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čas</a:t>
                      </a:r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infinitiv</a:t>
                      </a:r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30070">
                <a:tc>
                  <a:txBody>
                    <a:bodyPr/>
                    <a:lstStyle/>
                    <a:p>
                      <a:r>
                        <a:rPr lang="cs-CZ" sz="3200" smtClean="0"/>
                        <a:t>věřím</a:t>
                      </a:r>
                      <a:endParaRPr lang="cs-CZ" sz="32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0070">
                <a:tc>
                  <a:txBody>
                    <a:bodyPr/>
                    <a:lstStyle/>
                    <a:p>
                      <a:r>
                        <a:rPr lang="cs-CZ" sz="3200" smtClean="0"/>
                        <a:t>běhal</a:t>
                      </a:r>
                      <a:endParaRPr lang="cs-CZ" sz="32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0070">
                <a:tc>
                  <a:txBody>
                    <a:bodyPr/>
                    <a:lstStyle/>
                    <a:p>
                      <a:r>
                        <a:rPr lang="cs-CZ" sz="3200" smtClean="0"/>
                        <a:t>stavíme</a:t>
                      </a:r>
                      <a:endParaRPr lang="cs-CZ" sz="32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0070">
                <a:tc>
                  <a:txBody>
                    <a:bodyPr/>
                    <a:lstStyle/>
                    <a:p>
                      <a:r>
                        <a:rPr lang="cs-CZ" sz="2800" smtClean="0"/>
                        <a:t>plavali</a:t>
                      </a:r>
                      <a:r>
                        <a:rPr lang="cs-CZ" sz="2800" baseline="0" smtClean="0"/>
                        <a:t> jste</a:t>
                      </a:r>
                      <a:endParaRPr lang="cs-CZ" sz="28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0070">
                <a:tc>
                  <a:txBody>
                    <a:bodyPr/>
                    <a:lstStyle/>
                    <a:p>
                      <a:r>
                        <a:rPr lang="cs-CZ" sz="3200" smtClean="0"/>
                        <a:t>sázíš</a:t>
                      </a:r>
                      <a:endParaRPr lang="cs-CZ" sz="32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0070">
                <a:tc>
                  <a:txBody>
                    <a:bodyPr/>
                    <a:lstStyle/>
                    <a:p>
                      <a:r>
                        <a:rPr lang="cs-CZ" sz="3200" smtClean="0"/>
                        <a:t>klopýtali</a:t>
                      </a:r>
                      <a:endParaRPr lang="cs-CZ" sz="32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0070">
                <a:tc>
                  <a:txBody>
                    <a:bodyPr/>
                    <a:lstStyle/>
                    <a:p>
                      <a:r>
                        <a:rPr lang="cs-CZ" sz="3200" smtClean="0"/>
                        <a:t>svítilo</a:t>
                      </a:r>
                      <a:endParaRPr lang="cs-CZ" sz="32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80398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smtClean="0"/>
              <a:t>Mgr. Iva Zákoucká</a:t>
            </a:r>
            <a:br>
              <a:rPr lang="cs-CZ" sz="2800" smtClean="0"/>
            </a:br>
            <a:r>
              <a:rPr lang="cs-CZ" sz="2800" smtClean="0"/>
              <a:t>14. března 2012</a:t>
            </a:r>
            <a:br>
              <a:rPr lang="cs-CZ" sz="2800" smtClean="0"/>
            </a:br>
            <a:r>
              <a:rPr lang="cs-CZ" sz="2800" smtClean="0"/>
              <a:t>Určeno pro 4. ročník</a:t>
            </a:r>
            <a:endParaRPr lang="cs-CZ" sz="280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i="1" u="sng" smtClean="0"/>
              <a:t>Anotace</a:t>
            </a:r>
            <a:endParaRPr lang="cs-CZ" sz="2800" b="1" i="1" u="sng"/>
          </a:p>
          <a:p>
            <a:pPr marL="0" indent="0">
              <a:buNone/>
            </a:pPr>
            <a:endParaRPr lang="cs-CZ" sz="2000" u="sng" smtClean="0"/>
          </a:p>
          <a:p>
            <a:pPr marL="0" indent="0">
              <a:buNone/>
            </a:pPr>
            <a:r>
              <a:rPr lang="cs-CZ" sz="2000" u="sng" smtClean="0"/>
              <a:t>Praktické činnosti</a:t>
            </a:r>
          </a:p>
          <a:p>
            <a:pPr marL="0" indent="0">
              <a:buNone/>
            </a:pPr>
            <a:r>
              <a:rPr lang="cs-CZ" sz="2000" smtClean="0"/>
              <a:t>Tvoření infinitivů</a:t>
            </a:r>
            <a:br>
              <a:rPr lang="cs-CZ" sz="2000" smtClean="0"/>
            </a:br>
            <a:r>
              <a:rPr lang="cs-CZ" sz="2000" smtClean="0"/>
              <a:t>Vyhledávání zvratných sloves</a:t>
            </a:r>
          </a:p>
          <a:p>
            <a:pPr marL="0" indent="0">
              <a:buNone/>
            </a:pPr>
            <a:r>
              <a:rPr lang="cs-CZ" sz="2000" smtClean="0"/>
              <a:t>Rozlišování jednoduchých a složených tvarů</a:t>
            </a:r>
          </a:p>
          <a:p>
            <a:pPr marL="0" indent="0">
              <a:buNone/>
            </a:pPr>
            <a:r>
              <a:rPr lang="cs-CZ" sz="2000" smtClean="0"/>
              <a:t>Určování osoby, čísla a času</a:t>
            </a:r>
            <a:endParaRPr lang="cs-CZ" sz="2000"/>
          </a:p>
          <a:p>
            <a:pPr marL="0" indent="0">
              <a:buNone/>
            </a:pPr>
            <a:r>
              <a:rPr lang="cs-CZ" sz="2000" u="sng" smtClean="0"/>
              <a:t>Procvičování</a:t>
            </a:r>
          </a:p>
          <a:p>
            <a:pPr marL="0" indent="0">
              <a:buNone/>
            </a:pPr>
            <a:r>
              <a:rPr lang="cs-CZ" sz="2000" smtClean="0"/>
              <a:t>Interaktivní tabule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800" u="sng" smtClean="0"/>
              <a:t>Použité zdroje</a:t>
            </a:r>
            <a:endParaRPr lang="cs-CZ" sz="2800" u="sng"/>
          </a:p>
          <a:p>
            <a:pPr marL="0" indent="0">
              <a:buNone/>
            </a:pPr>
            <a:r>
              <a:rPr lang="cs-CZ" sz="2000" smtClean="0"/>
              <a:t>Pouze vlastní zdroje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1914747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425</TotalTime>
  <Words>229</Words>
  <Application>Microsoft Office PowerPoint</Application>
  <PresentationFormat>Předvádění na obrazovce (4:3)</PresentationFormat>
  <Paragraphs>67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Slovesa - procvičování </vt:lpstr>
      <vt:lpstr>Prezentace aplikace PowerPoint</vt:lpstr>
      <vt:lpstr>Procvičování</vt:lpstr>
      <vt:lpstr>Prezentace aplikace PowerPoint</vt:lpstr>
      <vt:lpstr>Prezentace aplikace PowerPoint</vt:lpstr>
      <vt:lpstr>Prezentace aplikace PowerPoint</vt:lpstr>
      <vt:lpstr>Mgr. Iva Zákoucká 14. března 2012 Určeno pro 4. ročník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Iva</dc:creator>
  <cp:lastModifiedBy>Iva</cp:lastModifiedBy>
  <cp:revision>51</cp:revision>
  <dcterms:created xsi:type="dcterms:W3CDTF">2012-01-15T09:44:05Z</dcterms:created>
  <dcterms:modified xsi:type="dcterms:W3CDTF">2012-09-04T17:52:34Z</dcterms:modified>
</cp:coreProperties>
</file>