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1366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2327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8424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1457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0292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9382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2408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0473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3336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5929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01314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1298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ejiny.ceskatelevize.cz/20855211623001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201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VY_32_INOVACE_12_Vl_BIVOJ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6808" y="39285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1824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BIVOJ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4474840" cy="4525963"/>
          </a:xfrm>
        </p:spPr>
        <p:txBody>
          <a:bodyPr>
            <a:normAutofit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BIVOJ je český legendární hrdina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BIVOJ podle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pověsti chytil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KAVČÍ HOŘE divokého kance za uši, dal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si ho na záda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odnesl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ho na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hrad LIBUŠÍN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tento čin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získal ruku KAZI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jejich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prvorozený syn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RODISLAV přijal na paměť tohoto činu do svého erbu KANČÍ HLAVU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4304" y="233361"/>
            <a:ext cx="3048000" cy="639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48632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http://obrazky.cz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>
                <a:latin typeface="Times New Roman" pitchFamily="18" charset="0"/>
                <a:cs typeface="Times New Roman" pitchFamily="18" charset="0"/>
                <a:hlinkClick r:id="rId4"/>
              </a:rPr>
              <a:t>http://dejiny.ceskatelevize.cz/208552116230018</a:t>
            </a:r>
            <a:r>
              <a:rPr lang="cs-CZ" sz="240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6498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63</Words>
  <Application>Microsoft Office PowerPoint</Application>
  <PresentationFormat>Předvádění na obrazovce (4:3)</PresentationFormat>
  <Paragraphs>21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Human</vt:lpstr>
      <vt:lpstr>VLASTIVĚDA vypracovala: Mgr. Kateřina SÁLOVÁ ZŠ a MŠ MALÝ ÚJEZD VY_32_INOVACE_12_Vl_BIVOJ</vt:lpstr>
      <vt:lpstr>BIVOJ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VY_32_INOVACE_10_Vl_KNĚŽNA LIBUŠE</dc:title>
  <dc:creator>uživatel</dc:creator>
  <cp:lastModifiedBy>Dumy</cp:lastModifiedBy>
  <cp:revision>6</cp:revision>
  <dcterms:created xsi:type="dcterms:W3CDTF">2011-12-16T08:07:24Z</dcterms:created>
  <dcterms:modified xsi:type="dcterms:W3CDTF">2012-02-29T16:51:00Z</dcterms:modified>
</cp:coreProperties>
</file>