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67" r:id="rId3"/>
    <p:sldId id="265" r:id="rId4"/>
    <p:sldId id="272" r:id="rId5"/>
    <p:sldId id="268" r:id="rId6"/>
    <p:sldId id="270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DB5FE-98F1-43DC-9E09-8593041FE9A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CD32F-D367-418A-A2EE-1F692DF5B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965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06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8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89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01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813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90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884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548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539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88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596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Časování sloves - budoucí čas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VY_32_INOVACE_08_C_16_Slovesa</a:t>
            </a:r>
          </a:p>
          <a:p>
            <a:pPr algn="l"/>
            <a:r>
              <a:rPr lang="cs-CZ" sz="2000" smtClean="0"/>
              <a:t>Téma: Časování sloves - budoucí čas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812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1840487"/>
              </p:ext>
            </p:extLst>
          </p:nvPr>
        </p:nvGraphicFramePr>
        <p:xfrm>
          <a:off x="1146182" y="980728"/>
          <a:ext cx="6851636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24</a:t>
                      </a: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3. 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27. 3. 2012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Jazyk</a:t>
                      </a:r>
                      <a:r>
                        <a:rPr lang="cs-CZ" baseline="0" smtClean="0"/>
                        <a:t>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Český</a:t>
                      </a:r>
                      <a:r>
                        <a:rPr lang="cs-CZ" baseline="0" smtClean="0"/>
                        <a:t>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Tvarosloví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Slovesa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- časování v budoucím čase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složený tvar, jednoduchý tvar,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osoba, číslo, čas, infinitiv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686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Jak vyjadřujeme budoucí čas?</a:t>
            </a:r>
          </a:p>
          <a:p>
            <a:pPr marL="514350" indent="-514350">
              <a:buAutoNum type="arabicPeriod"/>
            </a:pPr>
            <a:r>
              <a:rPr lang="cs-CZ" u="sng" smtClean="0"/>
              <a:t>Složený tvar </a:t>
            </a:r>
            <a:r>
              <a:rPr lang="cs-CZ" smtClean="0"/>
              <a:t>- tvary slovesa být + infinitiv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988603"/>
              </p:ext>
            </p:extLst>
          </p:nvPr>
        </p:nvGraphicFramePr>
        <p:xfrm>
          <a:off x="539552" y="1628800"/>
          <a:ext cx="7848872" cy="2340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24436"/>
                <a:gridCol w="3924436"/>
              </a:tblGrid>
              <a:tr h="606486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č. j.</a:t>
                      </a:r>
                      <a:endParaRPr lang="cs-CZ" sz="32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č. mn.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77838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1. budu psát</a:t>
                      </a:r>
                      <a:endParaRPr lang="cs-CZ" sz="28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1. budeme psát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7838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2. budeš psát</a:t>
                      </a:r>
                      <a:endParaRPr lang="cs-CZ" sz="28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2. budete psát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7838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3.</a:t>
                      </a:r>
                      <a:r>
                        <a:rPr lang="cs-CZ" sz="2800" baseline="0" smtClean="0"/>
                        <a:t> bude psát</a:t>
                      </a:r>
                      <a:endParaRPr lang="cs-CZ" sz="28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3. budou psát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631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336704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endParaRPr lang="cs-CZ" u="sng" smtClean="0"/>
          </a:p>
          <a:p>
            <a:pPr marL="514350" indent="-514350">
              <a:buFont typeface="+mj-lt"/>
              <a:buAutoNum type="arabicPeriod" startAt="2"/>
            </a:pPr>
            <a:r>
              <a:rPr lang="cs-CZ" u="sng" smtClean="0"/>
              <a:t>Jednoduchý tvar </a:t>
            </a:r>
            <a:endParaRPr lang="cs-CZ" smtClean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6516664"/>
              </p:ext>
            </p:extLst>
          </p:nvPr>
        </p:nvGraphicFramePr>
        <p:xfrm>
          <a:off x="539552" y="1628800"/>
          <a:ext cx="7848872" cy="2340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24436"/>
                <a:gridCol w="3924436"/>
              </a:tblGrid>
              <a:tr h="606486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č. j.</a:t>
                      </a:r>
                      <a:endParaRPr lang="cs-CZ" sz="32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č. mn.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77838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1. napíšu</a:t>
                      </a:r>
                      <a:endParaRPr lang="cs-CZ" sz="28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1. napíšeme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7838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2. napíšeš</a:t>
                      </a:r>
                      <a:endParaRPr lang="cs-CZ" sz="28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2. napíšete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7838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3.</a:t>
                      </a:r>
                      <a:r>
                        <a:rPr lang="cs-CZ" sz="2800" baseline="0" smtClean="0"/>
                        <a:t> napíše</a:t>
                      </a:r>
                      <a:endParaRPr lang="cs-CZ" sz="28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3. napíšou</a:t>
                      </a:r>
                      <a:endParaRPr lang="cs-CZ" sz="28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4306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smtClean="0">
                <a:solidFill>
                  <a:srgbClr val="002060"/>
                </a:solidFill>
              </a:rPr>
              <a:t>K uvedeným slovesům říkej tvary v 1. os. č. j.</a:t>
            </a:r>
            <a:br>
              <a:rPr lang="cs-CZ" b="1" smtClean="0">
                <a:solidFill>
                  <a:srgbClr val="002060"/>
                </a:solidFill>
              </a:rPr>
            </a:br>
            <a:r>
              <a:rPr lang="cs-CZ" b="1" smtClean="0">
                <a:solidFill>
                  <a:srgbClr val="002060"/>
                </a:solidFill>
              </a:rPr>
              <a:t>a v 1. os. č. mn. v budoucím čase. Rozhodni, zda jde o tvar jednoduchý nebo složený.</a:t>
            </a:r>
          </a:p>
          <a:p>
            <a:pPr marL="0" indent="0">
              <a:buNone/>
            </a:pPr>
            <a:r>
              <a:rPr lang="cs-CZ" smtClean="0">
                <a:solidFill>
                  <a:srgbClr val="002060"/>
                </a:solidFill>
              </a:rPr>
              <a:t>Zpívat si, učit se, mýt se, nakreslit, zavolat, postavit,</a:t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smtClean="0">
                <a:solidFill>
                  <a:srgbClr val="002060"/>
                </a:solidFill>
              </a:rPr>
              <a:t>koupit si, sledovat, zasadit, pospíchat, jít, třást se, trhat, vyskočit, šplhat, cestovat, vyléčit.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505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smtClean="0">
                <a:solidFill>
                  <a:srgbClr val="002060"/>
                </a:solidFill>
              </a:rPr>
              <a:t>Urči u sloves osobu, číslo a čas.</a:t>
            </a:r>
            <a:br>
              <a:rPr lang="cs-CZ" b="1" smtClean="0">
                <a:solidFill>
                  <a:srgbClr val="002060"/>
                </a:solidFill>
              </a:rPr>
            </a:br>
            <a:r>
              <a:rPr lang="cs-CZ" b="1" smtClean="0">
                <a:solidFill>
                  <a:srgbClr val="002060"/>
                </a:solidFill>
              </a:rPr>
              <a:t>Napiš je v infinitivu.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3717428"/>
              </p:ext>
            </p:extLst>
          </p:nvPr>
        </p:nvGraphicFramePr>
        <p:xfrm>
          <a:off x="467544" y="1412776"/>
          <a:ext cx="8236066" cy="5112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4812"/>
                <a:gridCol w="1300418"/>
                <a:gridCol w="1300418"/>
                <a:gridCol w="1300418"/>
                <a:gridCol w="2700000"/>
              </a:tblGrid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>
                          <a:solidFill>
                            <a:schemeClr val="bg1"/>
                          </a:solidFill>
                        </a:rPr>
                        <a:t>sloveso</a:t>
                      </a:r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osoba</a:t>
                      </a:r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číslo</a:t>
                      </a:r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čas</a:t>
                      </a:r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infinitiv</a:t>
                      </a:r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smějí se</a:t>
                      </a:r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jím</a:t>
                      </a:r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zaléval</a:t>
                      </a:r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vařili jsme</a:t>
                      </a:r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počítáš</a:t>
                      </a:r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přemýšleli</a:t>
                      </a:r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smtClean="0"/>
                        <a:t>spíte</a:t>
                      </a:r>
                      <a:endParaRPr lang="cs-CZ" sz="24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9380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4. července 2012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Časování sloves v budoucím čase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Časování sloves v budoucím čase, rozlišování jednoduchých a složených tvarů.</a:t>
            </a:r>
            <a:br>
              <a:rPr lang="cs-CZ" sz="2000" smtClean="0"/>
            </a:br>
            <a:r>
              <a:rPr lang="cs-CZ" sz="2000" smtClean="0"/>
              <a:t>Určování osoby, čísla a času, tvoření infinitivu.</a:t>
            </a:r>
          </a:p>
          <a:p>
            <a:pPr marL="0" indent="0">
              <a:buNone/>
            </a:pP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191474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605</TotalTime>
  <Words>230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Časování sloves - budoucí čas </vt:lpstr>
      <vt:lpstr>Prezentace aplikace PowerPoint</vt:lpstr>
      <vt:lpstr>Prezentace aplikace PowerPoint</vt:lpstr>
      <vt:lpstr>Prezentace aplikace PowerPoint</vt:lpstr>
      <vt:lpstr>Procvičování</vt:lpstr>
      <vt:lpstr>Prezentace aplikace PowerPoint</vt:lpstr>
      <vt:lpstr>Mgr. Iva Zákoucká 4. července 2012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</dc:creator>
  <cp:lastModifiedBy>Iva</cp:lastModifiedBy>
  <cp:revision>72</cp:revision>
  <dcterms:created xsi:type="dcterms:W3CDTF">2012-01-15T09:44:05Z</dcterms:created>
  <dcterms:modified xsi:type="dcterms:W3CDTF">2012-09-04T17:56:41Z</dcterms:modified>
</cp:coreProperties>
</file>