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6" r:id="rId2"/>
    <p:sldId id="267" r:id="rId3"/>
    <p:sldId id="265" r:id="rId4"/>
    <p:sldId id="272" r:id="rId5"/>
    <p:sldId id="268" r:id="rId6"/>
    <p:sldId id="27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DB5FE-98F1-43DC-9E09-8593041FE9A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9CD32F-D367-418A-A2EE-1F692DF5B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965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065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8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896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01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813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890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884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548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539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88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596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Časování sloves - minulý čas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VY_32_INOVACE_08_C_17_Slovesa</a:t>
            </a:r>
          </a:p>
          <a:p>
            <a:pPr algn="l"/>
            <a:r>
              <a:rPr lang="cs-CZ" sz="2000" smtClean="0"/>
              <a:t>Téma: Časování sloves - minulý čas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812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0587628"/>
              </p:ext>
            </p:extLst>
          </p:nvPr>
        </p:nvGraphicFramePr>
        <p:xfrm>
          <a:off x="1146182" y="980728"/>
          <a:ext cx="6851636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24</a:t>
                      </a: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3. 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29. 3. 2012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Jazyk</a:t>
                      </a:r>
                      <a:r>
                        <a:rPr lang="cs-CZ" baseline="0" smtClean="0"/>
                        <a:t>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Český</a:t>
                      </a:r>
                      <a:r>
                        <a:rPr lang="cs-CZ" baseline="0" smtClean="0"/>
                        <a:t>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Tvarosloví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Slovesa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- časování v minulém čase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příčestí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minulé, pomocné sloveso být, zvratné sloveso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686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Jak tvoříme minulý čas?</a:t>
            </a:r>
          </a:p>
          <a:p>
            <a:pPr marL="0" indent="0">
              <a:buNone/>
            </a:pPr>
            <a:endParaRPr lang="cs-CZ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7966744"/>
              </p:ext>
            </p:extLst>
          </p:nvPr>
        </p:nvGraphicFramePr>
        <p:xfrm>
          <a:off x="611560" y="1412776"/>
          <a:ext cx="8063552" cy="47683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80000"/>
                <a:gridCol w="972000"/>
                <a:gridCol w="2088000"/>
                <a:gridCol w="2087552"/>
                <a:gridCol w="1836000"/>
              </a:tblGrid>
              <a:tr h="681186">
                <a:tc>
                  <a:txBody>
                    <a:bodyPr/>
                    <a:lstStyle/>
                    <a:p>
                      <a:r>
                        <a:rPr lang="cs-CZ" sz="2400" smtClean="0"/>
                        <a:t>Číslo</a:t>
                      </a:r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Osoba</a:t>
                      </a:r>
                      <a:endParaRPr lang="cs-CZ" sz="240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malovat</a:t>
                      </a:r>
                      <a:endParaRPr lang="cs-CZ" sz="240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koupat se</a:t>
                      </a:r>
                      <a:endParaRPr lang="cs-CZ" sz="240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hrát si</a:t>
                      </a:r>
                      <a:endParaRPr lang="cs-CZ" sz="240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81186">
                <a:tc rowSpan="3">
                  <a:txBody>
                    <a:bodyPr/>
                    <a:lstStyle/>
                    <a:p>
                      <a:pPr algn="ctr"/>
                      <a:r>
                        <a:rPr lang="cs-CZ" sz="2400" smtClean="0"/>
                        <a:t>j.</a:t>
                      </a:r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/>
                        <a:t>1.</a:t>
                      </a:r>
                      <a:endParaRPr lang="cs-CZ" sz="240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maloval jsem</a:t>
                      </a:r>
                      <a:endParaRPr lang="cs-CZ" sz="240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koupal jsem se</a:t>
                      </a:r>
                      <a:endParaRPr lang="cs-CZ" sz="240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hrál jsem si</a:t>
                      </a:r>
                      <a:endParaRPr lang="cs-CZ" sz="240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81186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/>
                        <a:t>2.</a:t>
                      </a:r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maloval jsi</a:t>
                      </a:r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koupal ses</a:t>
                      </a:r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hrál sis</a:t>
                      </a:r>
                      <a:endParaRPr lang="cs-CZ" sz="240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681186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/>
                        <a:t>3.</a:t>
                      </a:r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maloval</a:t>
                      </a:r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koupal se</a:t>
                      </a:r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hrál si</a:t>
                      </a:r>
                      <a:endParaRPr lang="cs-CZ" sz="240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681186">
                <a:tc rowSpan="3">
                  <a:txBody>
                    <a:bodyPr/>
                    <a:lstStyle/>
                    <a:p>
                      <a:pPr algn="ctr"/>
                      <a:r>
                        <a:rPr lang="cs-CZ" sz="2400" smtClean="0"/>
                        <a:t>mn.</a:t>
                      </a:r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/>
                        <a:t>1.</a:t>
                      </a:r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malovali jsme</a:t>
                      </a:r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koupali jsme se</a:t>
                      </a:r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hráli jsme si</a:t>
                      </a:r>
                      <a:endParaRPr lang="cs-CZ" sz="240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681186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/>
                        <a:t>2.</a:t>
                      </a:r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malovali jste</a:t>
                      </a:r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koupali jste se</a:t>
                      </a:r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hráli jste si</a:t>
                      </a:r>
                      <a:endParaRPr lang="cs-CZ" sz="240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681186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smtClean="0"/>
                        <a:t>3.</a:t>
                      </a:r>
                      <a:endParaRPr lang="cs-CZ" sz="2400"/>
                    </a:p>
                  </a:txBody>
                  <a:tcPr anchor="ctr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malovali</a:t>
                      </a:r>
                      <a:endParaRPr lang="cs-CZ" sz="2400"/>
                    </a:p>
                  </a:txBody>
                  <a:tcPr anchor="ctr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koupali se</a:t>
                      </a:r>
                      <a:endParaRPr lang="cs-CZ" sz="2400"/>
                    </a:p>
                  </a:txBody>
                  <a:tcPr anchor="ctr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hráli si</a:t>
                      </a:r>
                      <a:endParaRPr lang="cs-CZ" sz="240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631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Tvary minulého času se skládají z </a:t>
            </a:r>
            <a:r>
              <a:rPr lang="cs-CZ" u="sng" smtClean="0"/>
              <a:t>příčestí minulého</a:t>
            </a:r>
            <a:br>
              <a:rPr lang="cs-CZ" u="sng" smtClean="0"/>
            </a:br>
            <a:r>
              <a:rPr lang="cs-CZ" smtClean="0"/>
              <a:t>(</a:t>
            </a:r>
            <a:r>
              <a:rPr lang="cs-CZ" sz="2800" smtClean="0"/>
              <a:t>tj. slovesný tvar zakončený na </a:t>
            </a:r>
            <a:r>
              <a:rPr lang="cs-CZ" smtClean="0"/>
              <a:t>- l, - la, -lo, - li, - ly, -la)</a:t>
            </a:r>
            <a:br>
              <a:rPr lang="cs-CZ" smtClean="0"/>
            </a:br>
            <a:r>
              <a:rPr lang="cs-CZ" smtClean="0"/>
              <a:t>a z přítomných tvarů slovesa </a:t>
            </a:r>
            <a:r>
              <a:rPr lang="cs-CZ" u="sng" smtClean="0"/>
              <a:t>být</a:t>
            </a:r>
            <a:r>
              <a:rPr lang="cs-CZ" smtClean="0"/>
              <a:t> (jsem, jsi, je, jsme, jste, jsou). Např. šel jsem, hráli jste …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V 3. os. č. jednotného i množného je jen příčestí minulé, pomocné sloveso se vynechává. Např. maloval, volali …</a:t>
            </a:r>
          </a:p>
          <a:p>
            <a:pPr marL="0" indent="0">
              <a:buNone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 2. os. č. j. se u zvratných sloves připojuje k příčestí minulému </a:t>
            </a:r>
            <a:r>
              <a:rPr lang="cs-CZ" u="sng" smtClean="0"/>
              <a:t>ses</a:t>
            </a:r>
            <a:r>
              <a:rPr lang="cs-CZ" smtClean="0"/>
              <a:t>, </a:t>
            </a:r>
            <a:r>
              <a:rPr lang="cs-CZ" u="sng" smtClean="0"/>
              <a:t>sis</a:t>
            </a:r>
            <a:r>
              <a:rPr lang="cs-CZ" smtClean="0"/>
              <a:t>. Např. koupal ses, hrál sis…</a:t>
            </a:r>
          </a:p>
        </p:txBody>
      </p:sp>
    </p:spTree>
    <p:extLst>
      <p:ext uri="{BB962C8B-B14F-4D97-AF65-F5344CB8AC3E}">
        <p14:creationId xmlns:p14="http://schemas.microsoft.com/office/powerpoint/2010/main" val="1994306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smtClean="0">
                <a:solidFill>
                  <a:srgbClr val="002060"/>
                </a:solidFill>
              </a:rPr>
              <a:t>Časuj tato slovesa v čase minulém ve všech osobách čísla jednotného i množného.</a:t>
            </a:r>
          </a:p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Těšit se, koupit si, bát se, obléci se, uklízet, vrátit se, hrát si.</a:t>
            </a:r>
          </a:p>
          <a:p>
            <a:pPr marL="0" indent="0">
              <a:buNone/>
            </a:pPr>
            <a:r>
              <a:rPr lang="cs-CZ" b="1" smtClean="0">
                <a:solidFill>
                  <a:srgbClr val="002060"/>
                </a:solidFill>
              </a:rPr>
              <a:t>Řekni věty v minulém čase.</a:t>
            </a:r>
          </a:p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Babička spí. Kreslím pastelkou. Maluješ obrázek. Rozhlížíme se po okolí. Řešíte příklad. Mažu tabuli. Radují se z úspěchu. Účinkuji v divadle.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505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smtClean="0">
                <a:solidFill>
                  <a:srgbClr val="002060"/>
                </a:solidFill>
              </a:rPr>
              <a:t>Podtrhni slovesa.</a:t>
            </a:r>
          </a:p>
          <a:p>
            <a:pPr marL="0" indent="0">
              <a:buNone/>
            </a:pPr>
            <a:endParaRPr lang="cs-CZ" b="1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dál, dal</a:t>
            </a:r>
          </a:p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chodit, chodec, chození, chůze</a:t>
            </a:r>
          </a:p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vynese, vine se</a:t>
            </a:r>
          </a:p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sypat se, zásyp, sypký</a:t>
            </a:r>
          </a:p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zní, z ní</a:t>
            </a:r>
          </a:p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zaspal, spála, spala</a:t>
            </a:r>
            <a:endParaRPr lang="cs-CZ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>
              <a:solidFill>
                <a:srgbClr val="00B0F0"/>
              </a:solidFill>
            </a:endParaRPr>
          </a:p>
        </p:txBody>
      </p:sp>
      <p:sp>
        <p:nvSpPr>
          <p:cNvPr id="2" name="Veselý obličej 1"/>
          <p:cNvSpPr/>
          <p:nvPr/>
        </p:nvSpPr>
        <p:spPr>
          <a:xfrm>
            <a:off x="5796136" y="4725144"/>
            <a:ext cx="1296144" cy="1296144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391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mph" presetSubtype="0" fill="remove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3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4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5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" grpId="2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4. července 2012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Časování sloves v minulém čase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Časování sloves v minulém čase, tvoření minulého času.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191474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693</TotalTime>
  <Words>291</Words>
  <Application>Microsoft Office PowerPoint</Application>
  <PresentationFormat>Předvádění na obrazovce (4:3)</PresentationFormat>
  <Paragraphs>86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Časování sloves - minulý čas </vt:lpstr>
      <vt:lpstr>Prezentace aplikace PowerPoint</vt:lpstr>
      <vt:lpstr>Prezentace aplikace PowerPoint</vt:lpstr>
      <vt:lpstr>Prezentace aplikace PowerPoint</vt:lpstr>
      <vt:lpstr>Procvičování</vt:lpstr>
      <vt:lpstr>Prezentace aplikace PowerPoint</vt:lpstr>
      <vt:lpstr>Mgr. Iva Zákoucká 4. července 2012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Iva</dc:creator>
  <cp:lastModifiedBy>Iva</cp:lastModifiedBy>
  <cp:revision>76</cp:revision>
  <dcterms:created xsi:type="dcterms:W3CDTF">2012-01-15T09:44:05Z</dcterms:created>
  <dcterms:modified xsi:type="dcterms:W3CDTF">2012-09-04T17:58:36Z</dcterms:modified>
</cp:coreProperties>
</file>