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wmf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png"/><Relationship Id="rId7" Type="http://schemas.openxmlformats.org/officeDocument/2006/relationships/image" Target="../media/image36.wmf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3" Type="http://schemas.openxmlformats.org/officeDocument/2006/relationships/image" Target="../media/image41.wmf"/><Relationship Id="rId7" Type="http://schemas.openxmlformats.org/officeDocument/2006/relationships/image" Target="../media/image45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wmf"/><Relationship Id="rId5" Type="http://schemas.openxmlformats.org/officeDocument/2006/relationships/image" Target="../media/image43.wmf"/><Relationship Id="rId4" Type="http://schemas.openxmlformats.org/officeDocument/2006/relationships/image" Target="../media/image42.wmf"/><Relationship Id="rId9" Type="http://schemas.openxmlformats.org/officeDocument/2006/relationships/image" Target="../media/image4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49.wmf"/><Relationship Id="rId7" Type="http://schemas.openxmlformats.org/officeDocument/2006/relationships/image" Target="../media/image53.wmf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wmf"/><Relationship Id="rId5" Type="http://schemas.openxmlformats.org/officeDocument/2006/relationships/image" Target="../media/image51.wmf"/><Relationship Id="rId4" Type="http://schemas.openxmlformats.org/officeDocument/2006/relationships/image" Target="../media/image50.wmf"/><Relationship Id="rId9" Type="http://schemas.openxmlformats.org/officeDocument/2006/relationships/image" Target="../media/image5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3" Type="http://schemas.openxmlformats.org/officeDocument/2006/relationships/image" Target="../media/image57.jpeg"/><Relationship Id="rId7" Type="http://schemas.openxmlformats.org/officeDocument/2006/relationships/image" Target="../media/image61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wmf"/><Relationship Id="rId5" Type="http://schemas.openxmlformats.org/officeDocument/2006/relationships/image" Target="../media/image59.wmf"/><Relationship Id="rId4" Type="http://schemas.openxmlformats.org/officeDocument/2006/relationships/image" Target="../media/image5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7" Type="http://schemas.openxmlformats.org/officeDocument/2006/relationships/image" Target="../media/image68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eg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albums/Sports_and_Recreation__Dance/thumb_salsa.png" TargetMode="External"/><Relationship Id="rId3" Type="http://schemas.openxmlformats.org/officeDocument/2006/relationships/hyperlink" Target="http://www.pdclipart.org/albums/Toys/rings.png" TargetMode="External"/><Relationship Id="rId7" Type="http://schemas.openxmlformats.org/officeDocument/2006/relationships/hyperlink" Target="http://www.pdclipart.org/albums/Education/thumb_math_4_u_color.png" TargetMode="External"/><Relationship Id="rId2" Type="http://schemas.openxmlformats.org/officeDocument/2006/relationships/hyperlink" Target="http://www.pdclipart.org/albums/People__Baby/Baby_wee_baby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albums/Education/backpack_02.png" TargetMode="External"/><Relationship Id="rId5" Type="http://schemas.openxmlformats.org/officeDocument/2006/relationships/hyperlink" Target="http://www.pdclipart.org/albums/Toys/thumb_raggety.png" TargetMode="External"/><Relationship Id="rId10" Type="http://schemas.openxmlformats.org/officeDocument/2006/relationships/hyperlink" Target="http://office.microsoft.com/cs-cz/images/results.aspx?ex=2&amp;qu=NEMOC" TargetMode="External"/><Relationship Id="rId4" Type="http://schemas.openxmlformats.org/officeDocument/2006/relationships/hyperlink" Target="http://www.pdclipart.org/albums/Toys/thumb_beach_pail_shovel.png" TargetMode="External"/><Relationship Id="rId9" Type="http://schemas.openxmlformats.org/officeDocument/2006/relationships/hyperlink" Target="http://office.microsoft.com/cs-cz/images/results.aspx?ex=2&amp;qu=sm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VY_32_INOVACE_03_ŽIVOT </a:t>
            </a:r>
            <a:r>
              <a:rPr lang="cs-CZ" b="1" dirty="0" smtClean="0"/>
              <a:t>ČLOVĚKA_etapy života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AUTOR: Petra Kroupová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ŠKOLA: ZŠ SPECIÁLNÍ</a:t>
            </a:r>
            <a:endParaRPr lang="cs-CZ" dirty="0"/>
          </a:p>
        </p:txBody>
      </p:sp>
      <p:pic>
        <p:nvPicPr>
          <p:cNvPr id="4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407025" cy="10461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Název materiálu: ŽIVOT ČLOVĚKA_etapy života člověka aneb „Tak jde život…“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Anotace: Žák se seznámí s důležitými mezníky života člověka a činností charakteristickou pro jednotlivá období.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Autor: Mgr. Petra Kroupová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Jazyk: čeština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Očekávaný výstup: Žák by měl pomocí obrazového materiálu a otázek vyučujícího charakterizovat jednotlivé etapy života člověka. Prostor je dán zejména samostatnému mluvenému projevu.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Speciální vzdělávací potřeby: žádné, LMP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Klíčová slova: život, narození, mimino, předškolák, školák, dospívající, dospělý, stáří, smrt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učebního materiálu: prezentace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interaktivity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aktivita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Cílová skupina: žák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Stupeň a typ vzdělávání: základní škola (1.,2.r.)speciální školství (3.r.), 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Typická věková skupina: 7– 10 let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smtClean="0">
                <a:latin typeface="Arial" pitchFamily="34" charset="0"/>
                <a:cs typeface="Arial" pitchFamily="34" charset="0"/>
              </a:rPr>
              <a:t>Celková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velikost:3,44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MB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Datum: 15.10.2011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8208912" cy="108012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  JDE  ŽIVOT…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 NAROZENÍM  U MAMINKY  V  BŘÍŠKU</a:t>
            </a:r>
            <a:endParaRPr lang="cs-CZ" dirty="0"/>
          </a:p>
        </p:txBody>
      </p:sp>
      <p:pic>
        <p:nvPicPr>
          <p:cNvPr id="1026" name="Picture 2" descr="C:\Users\Kroupa\AppData\Local\Microsoft\Windows\Temporary Internet Files\Content.IE5\RWHRB9Q0\MC9003609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492896"/>
            <a:ext cx="1584176" cy="1816913"/>
          </a:xfrm>
          <a:prstGeom prst="rect">
            <a:avLst/>
          </a:prstGeom>
          <a:noFill/>
        </p:spPr>
      </p:pic>
      <p:pic>
        <p:nvPicPr>
          <p:cNvPr id="1027" name="Picture 3" descr="C:\Users\Kroupa\AppData\Local\Microsoft\Windows\Temporary Internet Files\Content.IE5\4R52YCNK\MC9003392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204864"/>
            <a:ext cx="1512168" cy="2088232"/>
          </a:xfrm>
          <a:prstGeom prst="rect">
            <a:avLst/>
          </a:prstGeom>
          <a:noFill/>
        </p:spPr>
      </p:pic>
      <p:pic>
        <p:nvPicPr>
          <p:cNvPr id="1034" name="Picture 10" descr="C:\Users\Kroupa\AppData\Local\Microsoft\Windows\Temporary Internet Files\Content.IE5\WZU4WHV2\MP9003858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4581128"/>
            <a:ext cx="3024337" cy="2160240"/>
          </a:xfrm>
          <a:prstGeom prst="rect">
            <a:avLst/>
          </a:prstGeom>
          <a:noFill/>
        </p:spPr>
      </p:pic>
      <p:pic>
        <p:nvPicPr>
          <p:cNvPr id="1035" name="Picture 11" descr="C:\Users\Kroupa\AppData\Local\Microsoft\Windows\Temporary Internet Files\Content.IE5\ERK8HPEP\MC9003590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564904"/>
            <a:ext cx="2085742" cy="2016224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NAROZENÍ,MIMINKO- kojenec</a:t>
            </a:r>
            <a:br>
              <a:rPr lang="cs-CZ" dirty="0" smtClean="0"/>
            </a:br>
            <a:r>
              <a:rPr lang="cs-CZ" sz="2000" dirty="0" smtClean="0"/>
              <a:t>SPÍM, JÍM, PLÁČU</a:t>
            </a:r>
            <a:endParaRPr lang="cs-CZ" dirty="0"/>
          </a:p>
        </p:txBody>
      </p:sp>
      <p:pic>
        <p:nvPicPr>
          <p:cNvPr id="4" name="Picture 7" descr="C:\Users\Kroupa\AppData\Local\Microsoft\Windows\Temporary Internet Files\Content.IE5\C3NRIO50\MC90036099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1565453" cy="1838858"/>
          </a:xfrm>
          <a:prstGeom prst="rect">
            <a:avLst/>
          </a:prstGeom>
          <a:noFill/>
        </p:spPr>
      </p:pic>
      <p:pic>
        <p:nvPicPr>
          <p:cNvPr id="2050" name="Picture 2" descr="C:\Users\Kroupa\AppData\Local\Microsoft\Windows\Temporary Internet Files\Content.IE5\RWHRB9Q0\MC9002501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933056"/>
            <a:ext cx="1117514" cy="1440160"/>
          </a:xfrm>
          <a:prstGeom prst="rect">
            <a:avLst/>
          </a:prstGeom>
          <a:noFill/>
        </p:spPr>
      </p:pic>
      <p:pic>
        <p:nvPicPr>
          <p:cNvPr id="2051" name="Picture 3" descr="C:\Users\Kroupa\AppData\Local\Microsoft\Windows\Temporary Internet Files\Content.IE5\4R52YCNK\MC9002373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5085184"/>
            <a:ext cx="1656185" cy="1592910"/>
          </a:xfrm>
          <a:prstGeom prst="rect">
            <a:avLst/>
          </a:prstGeom>
          <a:noFill/>
        </p:spPr>
      </p:pic>
      <p:pic>
        <p:nvPicPr>
          <p:cNvPr id="2053" name="Picture 5" descr="C:\Users\Kroupa\AppData\Local\Microsoft\Windows\Temporary Internet Files\Content.IE5\RWHRB9Q0\MP90018517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772816"/>
            <a:ext cx="3168352" cy="1872208"/>
          </a:xfrm>
          <a:prstGeom prst="rect">
            <a:avLst/>
          </a:prstGeom>
          <a:noFill/>
        </p:spPr>
      </p:pic>
      <p:pic>
        <p:nvPicPr>
          <p:cNvPr id="2055" name="Picture 7" descr="C:\Users\Kroupa\AppData\Local\Microsoft\Windows\Temporary Internet Files\Content.IE5\MQSAKJF2\MC9002381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653136"/>
            <a:ext cx="1694507" cy="1937442"/>
          </a:xfrm>
          <a:prstGeom prst="rect">
            <a:avLst/>
          </a:prstGeom>
          <a:noFill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2060848"/>
            <a:ext cx="1224136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UŽ UMÍM SEDĚT, LÉZT, CHODIT - batole</a:t>
            </a:r>
            <a:endParaRPr lang="cs-CZ" dirty="0"/>
          </a:p>
        </p:txBody>
      </p:sp>
      <p:pic>
        <p:nvPicPr>
          <p:cNvPr id="3074" name="Picture 2" descr="C:\Users\Kroupa\AppData\Local\Microsoft\Windows\Temporary Internet Files\Content.IE5\4R52YCNK\MP9002020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789040"/>
            <a:ext cx="2160240" cy="2520280"/>
          </a:xfrm>
          <a:prstGeom prst="rect">
            <a:avLst/>
          </a:prstGeom>
          <a:noFill/>
        </p:spPr>
      </p:pic>
      <p:pic>
        <p:nvPicPr>
          <p:cNvPr id="3075" name="Picture 3" descr="C:\Users\Kroupa\AppData\Local\Microsoft\Windows\Temporary Internet Files\Content.IE5\MQSAKJF2\MC90038887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340768"/>
            <a:ext cx="2376264" cy="1512168"/>
          </a:xfrm>
          <a:prstGeom prst="rect">
            <a:avLst/>
          </a:prstGeom>
          <a:noFill/>
        </p:spPr>
      </p:pic>
      <p:pic>
        <p:nvPicPr>
          <p:cNvPr id="3076" name="Picture 4" descr="C:\Users\Kroupa\AppData\Local\Microsoft\Windows\Temporary Internet Files\Content.IE5\C3NRIO50\MC9002307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196752"/>
            <a:ext cx="2160240" cy="2160240"/>
          </a:xfrm>
          <a:prstGeom prst="rect">
            <a:avLst/>
          </a:prstGeom>
          <a:noFill/>
        </p:spPr>
      </p:pic>
      <p:pic>
        <p:nvPicPr>
          <p:cNvPr id="3077" name="Picture 5" descr="C:\Users\Kroupa\AppData\Local\Microsoft\Windows\Temporary Internet Files\Content.IE5\RWHRB9Q0\MP90043088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1484784"/>
            <a:ext cx="2016224" cy="2088232"/>
          </a:xfrm>
          <a:prstGeom prst="rect">
            <a:avLst/>
          </a:prstGeom>
          <a:noFill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9" y="5013176"/>
            <a:ext cx="1080120" cy="1649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19864" y="5517232"/>
            <a:ext cx="122413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3573016"/>
            <a:ext cx="94297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Kroupa\AppData\Local\Microsoft\Windows\Temporary Internet Files\Content.IE5\WZU4WHV2\MP90040534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52120" y="3789040"/>
            <a:ext cx="1296144" cy="792088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CHODÍM DO ŠKOLKY, JSEM PŘEDŠKOLÁK</a:t>
            </a:r>
            <a:endParaRPr lang="cs-CZ" dirty="0"/>
          </a:p>
        </p:txBody>
      </p:sp>
      <p:pic>
        <p:nvPicPr>
          <p:cNvPr id="5124" name="Picture 4" descr="C:\Users\Kroupa\AppData\Local\Microsoft\Windows\Temporary Internet Files\Content.IE5\4R52YCNK\MC900056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412776"/>
            <a:ext cx="2016224" cy="1512168"/>
          </a:xfrm>
          <a:prstGeom prst="rect">
            <a:avLst/>
          </a:prstGeom>
          <a:noFill/>
        </p:spPr>
      </p:pic>
      <p:pic>
        <p:nvPicPr>
          <p:cNvPr id="5125" name="Picture 5" descr="C:\Users\Kroupa\AppData\Local\Microsoft\Windows\Temporary Internet Files\Content.IE5\MQSAKJF2\MC9000566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196752"/>
            <a:ext cx="1931668" cy="1687982"/>
          </a:xfrm>
          <a:prstGeom prst="rect">
            <a:avLst/>
          </a:prstGeom>
          <a:noFill/>
        </p:spPr>
      </p:pic>
      <p:pic>
        <p:nvPicPr>
          <p:cNvPr id="5126" name="Picture 6" descr="C:\Users\Kroupa\AppData\Local\Microsoft\Windows\Temporary Internet Files\Content.IE5\C3NRIO50\MP9004090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1412776"/>
            <a:ext cx="4104456" cy="2664296"/>
          </a:xfrm>
          <a:prstGeom prst="rect">
            <a:avLst/>
          </a:prstGeom>
          <a:noFill/>
        </p:spPr>
      </p:pic>
      <p:pic>
        <p:nvPicPr>
          <p:cNvPr id="5128" name="Picture 8" descr="C:\Users\Kroupa\AppData\Local\Microsoft\Windows\Temporary Internet Files\Content.IE5\4R52YCNK\MP900341503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517232"/>
            <a:ext cx="1296144" cy="952904"/>
          </a:xfrm>
          <a:prstGeom prst="rect">
            <a:avLst/>
          </a:prstGeom>
          <a:noFill/>
        </p:spPr>
      </p:pic>
      <p:pic>
        <p:nvPicPr>
          <p:cNvPr id="5129" name="Picture 9" descr="C:\Users\Kroupa\AppData\Local\Microsoft\Windows\Temporary Internet Files\Content.IE5\MQSAKJF2\MP90039880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5301208"/>
            <a:ext cx="1512168" cy="1133872"/>
          </a:xfrm>
          <a:prstGeom prst="rect">
            <a:avLst/>
          </a:prstGeom>
          <a:noFill/>
        </p:spPr>
      </p:pic>
      <p:pic>
        <p:nvPicPr>
          <p:cNvPr id="5130" name="Picture 10" descr="C:\Users\Kroupa\AppData\Local\Microsoft\Windows\Temporary Internet Files\Content.IE5\4R52YCNK\MC90025113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5373216"/>
            <a:ext cx="1781944" cy="1152128"/>
          </a:xfrm>
          <a:prstGeom prst="rect">
            <a:avLst/>
          </a:prstGeom>
          <a:noFill/>
        </p:spPr>
      </p:pic>
      <p:pic>
        <p:nvPicPr>
          <p:cNvPr id="5131" name="Picture 11" descr="C:\Users\Kroupa\AppData\Local\Microsoft\Windows\Temporary Internet Files\Content.IE5\RWHRB9Q0\MC90023210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4077072"/>
            <a:ext cx="1429029" cy="1512168"/>
          </a:xfrm>
          <a:prstGeom prst="rect">
            <a:avLst/>
          </a:prstGeom>
          <a:noFill/>
        </p:spPr>
      </p:pic>
      <p:pic>
        <p:nvPicPr>
          <p:cNvPr id="5132" name="Picture 12" descr="C:\Users\Kroupa\AppData\Local\Microsoft\Windows\Temporary Internet Files\Content.IE5\MQSAKJF2\MC90023291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67744" y="4149080"/>
            <a:ext cx="1384573" cy="1364432"/>
          </a:xfrm>
          <a:prstGeom prst="rect">
            <a:avLst/>
          </a:prstGeom>
          <a:noFill/>
        </p:spPr>
      </p:pic>
      <p:pic>
        <p:nvPicPr>
          <p:cNvPr id="3074" name="Picture 2" descr="C:\Users\Kroupa\AppData\Local\Microsoft\Windows\Temporary Internet Files\Content.IE5\S2EA7BEY\MP90042765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429000"/>
            <a:ext cx="933996" cy="1484784"/>
          </a:xfrm>
          <a:prstGeom prst="rect">
            <a:avLst/>
          </a:prstGeom>
          <a:noFill/>
        </p:spPr>
      </p:pic>
      <p:pic>
        <p:nvPicPr>
          <p:cNvPr id="3075" name="Picture 3" descr="C:\Users\Kroupa\AppData\Local\Microsoft\Windows\Temporary Internet Files\Content.IE5\WZU4WHV2\MP90040539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87816" y="3501008"/>
            <a:ext cx="1256184" cy="108012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CHODÍM DO ŠKOLY, JSEM ŠKOLÁK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581128"/>
            <a:ext cx="2088232" cy="20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268760"/>
            <a:ext cx="1296144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Kroupa\AppData\Local\Microsoft\Windows\Temporary Internet Files\Content.IE5\RWHRB9Q0\MP9004393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556792"/>
            <a:ext cx="3528392" cy="2448272"/>
          </a:xfrm>
          <a:prstGeom prst="rect">
            <a:avLst/>
          </a:prstGeom>
          <a:noFill/>
        </p:spPr>
      </p:pic>
      <p:pic>
        <p:nvPicPr>
          <p:cNvPr id="4102" name="Picture 6" descr="C:\Users\Kroupa\AppData\Local\Microsoft\Windows\Temporary Internet Files\Content.IE5\MQSAKJF2\MP90043955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5445224"/>
            <a:ext cx="1296144" cy="1256184"/>
          </a:xfrm>
          <a:prstGeom prst="rect">
            <a:avLst/>
          </a:prstGeom>
          <a:noFill/>
        </p:spPr>
      </p:pic>
      <p:pic>
        <p:nvPicPr>
          <p:cNvPr id="4105" name="Picture 9" descr="C:\Users\Kroupa\AppData\Local\Microsoft\Windows\Temporary Internet Files\Content.IE5\MQSAKJF2\MP90043950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1484784"/>
            <a:ext cx="3059832" cy="2520280"/>
          </a:xfrm>
          <a:prstGeom prst="rect">
            <a:avLst/>
          </a:prstGeom>
          <a:noFill/>
        </p:spPr>
      </p:pic>
      <p:pic>
        <p:nvPicPr>
          <p:cNvPr id="4108" name="Picture 12" descr="C:\Users\Kroupa\AppData\Local\Microsoft\Windows\Temporary Internet Files\Content.IE5\MQSAKJF2\MC90019935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077072"/>
            <a:ext cx="1911623" cy="1343745"/>
          </a:xfrm>
          <a:prstGeom prst="rect">
            <a:avLst/>
          </a:prstGeom>
          <a:noFill/>
        </p:spPr>
      </p:pic>
      <p:pic>
        <p:nvPicPr>
          <p:cNvPr id="4109" name="Picture 13" descr="C:\Users\Kroupa\AppData\Local\Microsoft\Windows\Temporary Internet Files\Content.IE5\RWHRB9Q0\MP90039887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03648" y="5733256"/>
            <a:ext cx="1296144" cy="873224"/>
          </a:xfrm>
          <a:prstGeom prst="rect">
            <a:avLst/>
          </a:prstGeom>
          <a:noFill/>
        </p:spPr>
      </p:pic>
      <p:pic>
        <p:nvPicPr>
          <p:cNvPr id="4110" name="Picture 14" descr="C:\Users\Kroupa\AppData\Local\Microsoft\Windows\Temporary Internet Files\Content.IE5\C3NRIO50\MC90030464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4221088"/>
            <a:ext cx="1152128" cy="864096"/>
          </a:xfrm>
          <a:prstGeom prst="rect">
            <a:avLst/>
          </a:prstGeom>
          <a:noFill/>
        </p:spPr>
      </p:pic>
      <p:pic>
        <p:nvPicPr>
          <p:cNvPr id="4111" name="Picture 15" descr="C:\Users\Kroupa\AppData\Local\Microsoft\Windows\Temporary Internet Files\Content.IE5\MQSAKJF2\MP90043955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920" y="2492896"/>
            <a:ext cx="1800200" cy="2016224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JSEM STUDENT, DOSPÍVÁM</a:t>
            </a:r>
            <a:endParaRPr lang="cs-CZ" dirty="0"/>
          </a:p>
        </p:txBody>
      </p:sp>
      <p:pic>
        <p:nvPicPr>
          <p:cNvPr id="6147" name="Picture 3" descr="C:\Users\Kroupa\AppData\Local\Microsoft\Windows\Temporary Internet Files\Content.IE5\C3NRIO50\MP9004395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484784"/>
            <a:ext cx="1179592" cy="1656184"/>
          </a:xfrm>
          <a:prstGeom prst="rect">
            <a:avLst/>
          </a:prstGeom>
          <a:noFill/>
        </p:spPr>
      </p:pic>
      <p:pic>
        <p:nvPicPr>
          <p:cNvPr id="6148" name="Picture 4" descr="C:\Users\Kroupa\AppData\Local\Microsoft\Windows\Temporary Internet Files\Content.IE5\RWHRB9Q0\MC9002956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085184"/>
            <a:ext cx="1238816" cy="1549651"/>
          </a:xfrm>
          <a:prstGeom prst="rect">
            <a:avLst/>
          </a:prstGeom>
          <a:noFill/>
        </p:spPr>
      </p:pic>
      <p:pic>
        <p:nvPicPr>
          <p:cNvPr id="6149" name="Picture 5" descr="C:\Users\Kroupa\AppData\Local\Microsoft\Windows\Temporary Internet Files\Content.IE5\4R52YCNK\MC900295682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5085184"/>
            <a:ext cx="1632642" cy="1614535"/>
          </a:xfrm>
          <a:prstGeom prst="rect">
            <a:avLst/>
          </a:prstGeom>
          <a:noFill/>
        </p:spPr>
      </p:pic>
      <p:pic>
        <p:nvPicPr>
          <p:cNvPr id="6150" name="Picture 6" descr="C:\Users\Kroupa\AppData\Local\Microsoft\Windows\Temporary Internet Files\Content.IE5\4R52YCNK\MC900149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91872" y="5445224"/>
            <a:ext cx="1152128" cy="936104"/>
          </a:xfrm>
          <a:prstGeom prst="rect">
            <a:avLst/>
          </a:prstGeom>
          <a:noFill/>
        </p:spPr>
      </p:pic>
      <p:pic>
        <p:nvPicPr>
          <p:cNvPr id="6151" name="Picture 7" descr="C:\Users\Kroupa\AppData\Local\Microsoft\Windows\Temporary Internet Files\Content.IE5\C3NRIO50\MC9001493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5085184"/>
            <a:ext cx="1512168" cy="1471948"/>
          </a:xfrm>
          <a:prstGeom prst="rect">
            <a:avLst/>
          </a:prstGeom>
          <a:noFill/>
        </p:spPr>
      </p:pic>
      <p:pic>
        <p:nvPicPr>
          <p:cNvPr id="6153" name="Picture 9" descr="C:\Users\Kroupa\AppData\Local\Microsoft\Windows\Temporary Internet Files\Content.IE5\4R52YCNK\MP90043942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1556792"/>
            <a:ext cx="4536504" cy="3384376"/>
          </a:xfrm>
          <a:prstGeom prst="rect">
            <a:avLst/>
          </a:prstGeom>
          <a:noFill/>
        </p:spPr>
      </p:pic>
      <p:pic>
        <p:nvPicPr>
          <p:cNvPr id="1026" name="Picture 2" descr="C:\Users\Kroupa\AppData\Local\Microsoft\Windows\Temporary Internet Files\Content.IE5\WZU4WHV2\MC90008961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1484784"/>
            <a:ext cx="1804111" cy="1288390"/>
          </a:xfrm>
          <a:prstGeom prst="rect">
            <a:avLst/>
          </a:prstGeom>
          <a:noFill/>
        </p:spPr>
      </p:pic>
      <p:pic>
        <p:nvPicPr>
          <p:cNvPr id="1027" name="Picture 3" descr="C:\Users\Kroupa\AppData\Local\Microsoft\Windows\Temporary Internet Files\Content.IE5\ERK8HPEP\MC90002442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96336" y="3284984"/>
            <a:ext cx="1368152" cy="1627632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JSEM DOSPĚLÝ, CHODÍM DO PRÁCE</a:t>
            </a:r>
            <a:endParaRPr lang="cs-CZ" dirty="0"/>
          </a:p>
        </p:txBody>
      </p:sp>
      <p:pic>
        <p:nvPicPr>
          <p:cNvPr id="7175" name="Picture 7" descr="C:\Users\Kroupa\AppData\Local\Microsoft\Windows\Temporary Internet Files\Content.IE5\4R52YCNK\MC9004359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556792"/>
            <a:ext cx="2003425" cy="1822450"/>
          </a:xfrm>
          <a:prstGeom prst="rect">
            <a:avLst/>
          </a:prstGeom>
          <a:noFill/>
        </p:spPr>
      </p:pic>
      <p:pic>
        <p:nvPicPr>
          <p:cNvPr id="7176" name="Picture 8" descr="C:\Users\Kroupa\AppData\Local\Microsoft\Windows\Temporary Internet Files\Content.IE5\4R52YCNK\MC9001953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140968"/>
            <a:ext cx="1512418" cy="1944216"/>
          </a:xfrm>
          <a:prstGeom prst="rect">
            <a:avLst/>
          </a:prstGeom>
          <a:noFill/>
        </p:spPr>
      </p:pic>
      <p:pic>
        <p:nvPicPr>
          <p:cNvPr id="7177" name="Picture 9" descr="C:\Users\Kroupa\AppData\Local\Microsoft\Windows\Temporary Internet Files\Content.IE5\MQSAKJF2\MC9002311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140968"/>
            <a:ext cx="1699034" cy="2053203"/>
          </a:xfrm>
          <a:prstGeom prst="rect">
            <a:avLst/>
          </a:prstGeom>
          <a:noFill/>
        </p:spPr>
      </p:pic>
      <p:pic>
        <p:nvPicPr>
          <p:cNvPr id="7178" name="Picture 10" descr="C:\Users\Kroupa\AppData\Local\Microsoft\Windows\Temporary Internet Files\Content.IE5\C3NRIO50\MC9002406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412776"/>
            <a:ext cx="1826971" cy="1512168"/>
          </a:xfrm>
          <a:prstGeom prst="rect">
            <a:avLst/>
          </a:prstGeom>
          <a:noFill/>
        </p:spPr>
      </p:pic>
      <p:pic>
        <p:nvPicPr>
          <p:cNvPr id="7179" name="Picture 11" descr="C:\Users\Kroupa\AppData\Local\Microsoft\Windows\Temporary Internet Files\Content.IE5\RWHRB9Q0\MC90008944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1772816"/>
            <a:ext cx="1825142" cy="1152128"/>
          </a:xfrm>
          <a:prstGeom prst="rect">
            <a:avLst/>
          </a:prstGeom>
          <a:noFill/>
        </p:spPr>
      </p:pic>
      <p:pic>
        <p:nvPicPr>
          <p:cNvPr id="4100" name="Picture 4" descr="C:\Users\Kroupa\AppData\Local\Microsoft\Windows\Temporary Internet Files\Content.IE5\PSI6UCQ2\MC9003439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725144"/>
            <a:ext cx="1979712" cy="1728192"/>
          </a:xfrm>
          <a:prstGeom prst="rect">
            <a:avLst/>
          </a:prstGeom>
          <a:noFill/>
        </p:spPr>
      </p:pic>
      <p:pic>
        <p:nvPicPr>
          <p:cNvPr id="4101" name="Picture 5" descr="C:\Users\Kroupa\AppData\Local\Microsoft\Windows\Temporary Internet Files\Content.IE5\PSI6UCQ2\MC900388956[1].wmf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31659" y="4653136"/>
            <a:ext cx="1812341" cy="1629461"/>
          </a:xfrm>
          <a:prstGeom prst="rect">
            <a:avLst/>
          </a:prstGeom>
          <a:noFill/>
        </p:spPr>
      </p:pic>
      <p:pic>
        <p:nvPicPr>
          <p:cNvPr id="4102" name="Picture 6" descr="C:\Users\Kroupa\AppData\Local\Microsoft\Windows\Temporary Internet Files\Content.IE5\WZU4WHV2\MC90031019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47864" y="5234251"/>
            <a:ext cx="1527962" cy="1623749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JSEM DOSPĚLÝ</a:t>
            </a:r>
            <a:endParaRPr lang="cs-CZ" dirty="0"/>
          </a:p>
        </p:txBody>
      </p:sp>
      <p:pic>
        <p:nvPicPr>
          <p:cNvPr id="9220" name="Picture 4" descr="C:\Users\Kroupa\AppData\Local\Microsoft\Windows\Temporary Internet Files\Content.IE5\S2EA7BEY\MP9004001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772816"/>
            <a:ext cx="2081784" cy="3121152"/>
          </a:xfrm>
          <a:prstGeom prst="rect">
            <a:avLst/>
          </a:prstGeom>
          <a:noFill/>
        </p:spPr>
      </p:pic>
      <p:pic>
        <p:nvPicPr>
          <p:cNvPr id="9223" name="Picture 7" descr="C:\Users\Kroupa\AppData\Local\Microsoft\Windows\Temporary Internet Files\Content.IE5\WZU4WHV2\MP900406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916832"/>
            <a:ext cx="2454498" cy="2448272"/>
          </a:xfrm>
          <a:prstGeom prst="rect">
            <a:avLst/>
          </a:prstGeom>
          <a:noFill/>
        </p:spPr>
      </p:pic>
      <p:pic>
        <p:nvPicPr>
          <p:cNvPr id="9226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844824"/>
            <a:ext cx="1656184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7" name="Picture 11" descr="C:\Users\Kroupa\AppData\Local\Microsoft\Windows\Temporary Internet Files\Content.IE5\S2EA7BEY\MC9003553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4797152"/>
            <a:ext cx="1080120" cy="1048519"/>
          </a:xfrm>
          <a:prstGeom prst="rect">
            <a:avLst/>
          </a:prstGeom>
          <a:noFill/>
        </p:spPr>
      </p:pic>
      <p:pic>
        <p:nvPicPr>
          <p:cNvPr id="9228" name="Picture 12" descr="C:\Users\Kroupa\AppData\Local\Microsoft\Windows\Temporary Internet Files\Content.IE5\PSI6UCQ2\MC9003360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5445224"/>
            <a:ext cx="1944216" cy="1080120"/>
          </a:xfrm>
          <a:prstGeom prst="rect">
            <a:avLst/>
          </a:prstGeom>
          <a:noFill/>
        </p:spPr>
      </p:pic>
      <p:pic>
        <p:nvPicPr>
          <p:cNvPr id="9231" name="Picture 15" descr="C:\Users\Kroupa\AppData\Local\Microsoft\Windows\Temporary Internet Files\Content.IE5\PSI6UCQ2\MC90043306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4149080"/>
            <a:ext cx="733172" cy="57606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63888" y="4941168"/>
            <a:ext cx="1386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MANŽELSTVÍ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4365104"/>
            <a:ext cx="942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RODINA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124" name="Picture 4" descr="C:\Users\Kroupa\AppData\Local\Microsoft\Windows\Temporary Internet Files\Content.IE5\ERK8HPEP\MC90038883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3861048"/>
            <a:ext cx="535158" cy="77998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JSEM DOSPĚLÝ - STÁŘÍ</a:t>
            </a:r>
            <a:endParaRPr lang="cs-CZ" dirty="0"/>
          </a:p>
        </p:txBody>
      </p:sp>
      <p:pic>
        <p:nvPicPr>
          <p:cNvPr id="8194" name="Picture 2" descr="C:\Users\Kroupa\AppData\Local\Microsoft\Windows\Temporary Internet Files\Content.IE5\4R52YCNK\MP9004392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68760"/>
            <a:ext cx="4032448" cy="2537456"/>
          </a:xfrm>
          <a:prstGeom prst="rect">
            <a:avLst/>
          </a:prstGeom>
          <a:noFill/>
        </p:spPr>
      </p:pic>
      <p:pic>
        <p:nvPicPr>
          <p:cNvPr id="8195" name="Picture 3" descr="C:\Users\Kroupa\AppData\Local\Microsoft\Windows\Temporary Internet Files\Content.IE5\PSI6UCQ2\MP90043935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4007" y="1412776"/>
            <a:ext cx="3019993" cy="2520280"/>
          </a:xfrm>
          <a:prstGeom prst="rect">
            <a:avLst/>
          </a:prstGeom>
          <a:noFill/>
        </p:spPr>
      </p:pic>
      <p:pic>
        <p:nvPicPr>
          <p:cNvPr id="8198" name="Picture 6" descr="C:\Users\Kroupa\AppData\Local\Microsoft\Windows\Temporary Internet Files\Content.IE5\ERK8HPEP\MP9004225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772816"/>
            <a:ext cx="1440160" cy="2016224"/>
          </a:xfrm>
          <a:prstGeom prst="rect">
            <a:avLst/>
          </a:prstGeom>
          <a:noFill/>
        </p:spPr>
      </p:pic>
      <p:pic>
        <p:nvPicPr>
          <p:cNvPr id="8199" name="Picture 7" descr="C:\Users\Kroupa\AppData\Local\Microsoft\Windows\Temporary Internet Files\Content.IE5\PSI6UCQ2\MP90022780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149080"/>
            <a:ext cx="3657600" cy="2444496"/>
          </a:xfrm>
          <a:prstGeom prst="rect">
            <a:avLst/>
          </a:prstGeom>
          <a:noFill/>
        </p:spPr>
      </p:pic>
      <p:pic>
        <p:nvPicPr>
          <p:cNvPr id="2051" name="Picture 3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15200" y="4509120"/>
            <a:ext cx="1828800" cy="170080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884368" y="5949280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smrt</a:t>
            </a:r>
            <a:endParaRPr lang="cs-CZ" dirty="0"/>
          </a:p>
        </p:txBody>
      </p:sp>
      <p:pic>
        <p:nvPicPr>
          <p:cNvPr id="2053" name="Picture 5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4869160"/>
            <a:ext cx="1584176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MIMINO -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pdclipart.org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albums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People</a:t>
            </a:r>
            <a:r>
              <a:rPr lang="cs-CZ" sz="1200" dirty="0" smtClean="0">
                <a:hlinkClick r:id="rId2"/>
              </a:rPr>
              <a:t>__Baby/Baby_</a:t>
            </a:r>
            <a:r>
              <a:rPr lang="cs-CZ" sz="1200" dirty="0" err="1" smtClean="0">
                <a:hlinkClick r:id="rId2"/>
              </a:rPr>
              <a:t>wee</a:t>
            </a:r>
            <a:r>
              <a:rPr lang="cs-CZ" sz="1200" dirty="0" smtClean="0">
                <a:hlinkClick r:id="rId2"/>
              </a:rPr>
              <a:t>_baby.</a:t>
            </a:r>
            <a:r>
              <a:rPr lang="cs-CZ" sz="1200" dirty="0" err="1" smtClean="0">
                <a:hlinkClick r:id="rId2"/>
              </a:rPr>
              <a:t>png</a:t>
            </a:r>
            <a:endParaRPr lang="cs-CZ" sz="1200" dirty="0" smtClean="0"/>
          </a:p>
          <a:p>
            <a:r>
              <a:rPr lang="cs-CZ" sz="1200" dirty="0" smtClean="0"/>
              <a:t>HRAČKY -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pdclipart.org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albums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Toys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rings.png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                           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pdclipart.org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albums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Toys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thumb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beach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pail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shovel.png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	 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pdclipart.org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albums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Toys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thumb</a:t>
            </a:r>
            <a:r>
              <a:rPr lang="cs-CZ" sz="1200" dirty="0" smtClean="0">
                <a:hlinkClick r:id="rId5"/>
              </a:rPr>
              <a:t>_</a:t>
            </a:r>
            <a:r>
              <a:rPr lang="cs-CZ" sz="1200" dirty="0" err="1" smtClean="0">
                <a:hlinkClick r:id="rId5"/>
              </a:rPr>
              <a:t>raggety.png</a:t>
            </a:r>
            <a:endParaRPr lang="cs-CZ" sz="1200" dirty="0" smtClean="0"/>
          </a:p>
          <a:p>
            <a:r>
              <a:rPr lang="cs-CZ" sz="1200" dirty="0" smtClean="0"/>
              <a:t>AKTOVKA -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pdclipart.org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albums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Education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backpack</a:t>
            </a:r>
            <a:r>
              <a:rPr lang="cs-CZ" sz="1200" dirty="0" smtClean="0">
                <a:hlinkClick r:id="rId6"/>
              </a:rPr>
              <a:t>_02.png</a:t>
            </a:r>
            <a:endParaRPr lang="cs-CZ" sz="1200" dirty="0" smtClean="0"/>
          </a:p>
          <a:p>
            <a:r>
              <a:rPr lang="cs-CZ" sz="1200" dirty="0" smtClean="0"/>
              <a:t>UČITELKA -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pdclipart.org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albums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Education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thumb</a:t>
            </a:r>
            <a:r>
              <a:rPr lang="cs-CZ" sz="1200" dirty="0" smtClean="0">
                <a:hlinkClick r:id="rId7"/>
              </a:rPr>
              <a:t>_</a:t>
            </a:r>
            <a:r>
              <a:rPr lang="cs-CZ" sz="1200" dirty="0" err="1" smtClean="0">
                <a:hlinkClick r:id="rId7"/>
              </a:rPr>
              <a:t>math</a:t>
            </a:r>
            <a:r>
              <a:rPr lang="cs-CZ" sz="1200" dirty="0" smtClean="0">
                <a:hlinkClick r:id="rId7"/>
              </a:rPr>
              <a:t>_4_u_</a:t>
            </a:r>
            <a:r>
              <a:rPr lang="cs-CZ" sz="1200" dirty="0" err="1" smtClean="0">
                <a:hlinkClick r:id="rId7"/>
              </a:rPr>
              <a:t>color.png</a:t>
            </a:r>
            <a:endParaRPr lang="cs-CZ" sz="1200" dirty="0" smtClean="0"/>
          </a:p>
          <a:p>
            <a:r>
              <a:rPr lang="cs-CZ" sz="1200" dirty="0" smtClean="0"/>
              <a:t>TANEC -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pdclipart.org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albums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Sports</a:t>
            </a:r>
            <a:r>
              <a:rPr lang="cs-CZ" sz="1200" dirty="0" smtClean="0">
                <a:hlinkClick r:id="rId8"/>
              </a:rPr>
              <a:t>_</a:t>
            </a:r>
            <a:r>
              <a:rPr lang="cs-CZ" sz="1200" dirty="0" err="1" smtClean="0">
                <a:hlinkClick r:id="rId8"/>
              </a:rPr>
              <a:t>and</a:t>
            </a:r>
            <a:r>
              <a:rPr lang="cs-CZ" sz="1200" dirty="0" smtClean="0">
                <a:hlinkClick r:id="rId8"/>
              </a:rPr>
              <a:t>_</a:t>
            </a:r>
            <a:r>
              <a:rPr lang="cs-CZ" sz="1200" dirty="0" err="1" smtClean="0">
                <a:hlinkClick r:id="rId8"/>
              </a:rPr>
              <a:t>Recreation</a:t>
            </a:r>
            <a:r>
              <a:rPr lang="cs-CZ" sz="1200" dirty="0" smtClean="0">
                <a:hlinkClick r:id="rId8"/>
              </a:rPr>
              <a:t>__Dance/</a:t>
            </a:r>
            <a:r>
              <a:rPr lang="cs-CZ" sz="1200" dirty="0" err="1" smtClean="0">
                <a:hlinkClick r:id="rId8"/>
              </a:rPr>
              <a:t>thumb</a:t>
            </a:r>
            <a:r>
              <a:rPr lang="cs-CZ" sz="1200" dirty="0" smtClean="0">
                <a:hlinkClick r:id="rId8"/>
              </a:rPr>
              <a:t>_salsa.</a:t>
            </a:r>
            <a:r>
              <a:rPr lang="cs-CZ" sz="1200" dirty="0" err="1" smtClean="0">
                <a:hlinkClick r:id="rId8"/>
              </a:rPr>
              <a:t>png</a:t>
            </a:r>
            <a:endParaRPr lang="cs-CZ" sz="1200" dirty="0" smtClean="0"/>
          </a:p>
          <a:p>
            <a:r>
              <a:rPr lang="cs-CZ" sz="1200" dirty="0" smtClean="0"/>
              <a:t>SMRT - </a:t>
            </a:r>
            <a:r>
              <a:rPr lang="cs-CZ" sz="1200" dirty="0" smtClean="0">
                <a:hlinkClick r:id="rId9"/>
              </a:rPr>
              <a:t>http://office.</a:t>
            </a:r>
            <a:r>
              <a:rPr lang="cs-CZ" sz="1200" dirty="0" err="1" smtClean="0">
                <a:hlinkClick r:id="rId9"/>
              </a:rPr>
              <a:t>microsoft.com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results.aspx</a:t>
            </a:r>
            <a:r>
              <a:rPr lang="cs-CZ" sz="1200" dirty="0" smtClean="0">
                <a:hlinkClick r:id="rId9"/>
              </a:rPr>
              <a:t>?ex=2&amp;</a:t>
            </a:r>
            <a:r>
              <a:rPr lang="cs-CZ" sz="1200" dirty="0" err="1" smtClean="0">
                <a:hlinkClick r:id="rId9"/>
              </a:rPr>
              <a:t>qu</a:t>
            </a:r>
            <a:r>
              <a:rPr lang="cs-CZ" sz="1200" dirty="0" smtClean="0">
                <a:hlinkClick r:id="rId9"/>
              </a:rPr>
              <a:t>=smrt#</a:t>
            </a:r>
            <a:r>
              <a:rPr lang="cs-CZ" sz="1200" dirty="0" err="1" smtClean="0">
                <a:hlinkClick r:id="rId9"/>
              </a:rPr>
              <a:t>ai</a:t>
            </a:r>
            <a:r>
              <a:rPr lang="cs-CZ" sz="1200" dirty="0" smtClean="0">
                <a:hlinkClick r:id="rId9"/>
              </a:rPr>
              <a:t>:MC900149533|</a:t>
            </a:r>
            <a:r>
              <a:rPr lang="cs-CZ" sz="1200" dirty="0" err="1" smtClean="0">
                <a:hlinkClick r:id="rId9"/>
              </a:rPr>
              <a:t>mt</a:t>
            </a:r>
            <a:r>
              <a:rPr lang="cs-CZ" sz="1200" dirty="0" smtClean="0">
                <a:hlinkClick r:id="rId9"/>
              </a:rPr>
              <a:t>:0|</a:t>
            </a:r>
            <a:endParaRPr lang="cs-CZ" sz="1200" dirty="0" smtClean="0"/>
          </a:p>
          <a:p>
            <a:r>
              <a:rPr lang="cs-CZ" sz="1200" dirty="0" smtClean="0"/>
              <a:t>ŽENA NA KOL. KŘESLE - </a:t>
            </a:r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results.aspx</a:t>
            </a:r>
            <a:r>
              <a:rPr lang="cs-CZ" sz="1200" dirty="0" smtClean="0">
                <a:hlinkClick r:id="rId10"/>
              </a:rPr>
              <a:t>?ex=2&amp;</a:t>
            </a:r>
            <a:r>
              <a:rPr lang="cs-CZ" sz="1200" dirty="0" err="1" smtClean="0">
                <a:hlinkClick r:id="rId10"/>
              </a:rPr>
              <a:t>qu</a:t>
            </a:r>
            <a:r>
              <a:rPr lang="cs-CZ" sz="1200" dirty="0" smtClean="0">
                <a:hlinkClick r:id="rId10"/>
              </a:rPr>
              <a:t>=NEMOC#</a:t>
            </a:r>
            <a:r>
              <a:rPr lang="cs-CZ" sz="1200" dirty="0" err="1" smtClean="0">
                <a:hlinkClick r:id="rId10"/>
              </a:rPr>
              <a:t>mt</a:t>
            </a:r>
            <a:r>
              <a:rPr lang="cs-CZ" sz="1200" dirty="0" smtClean="0">
                <a:hlinkClick r:id="rId10"/>
              </a:rPr>
              <a:t>:0|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220</Words>
  <Application>Microsoft Office PowerPoint</Application>
  <PresentationFormat>Předvádění na obrazovce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VY_32_INOVACE_03_ŽIVOT ČLOVĚKA_etapy života člověka</vt:lpstr>
      <vt:lpstr>Snímek 2</vt:lpstr>
      <vt:lpstr>TAK  JDE  ŽIVOT…</vt:lpstr>
      <vt:lpstr>NAROZENÍ,MIMINKO- kojenec SPÍM, JÍM, PLÁČU</vt:lpstr>
      <vt:lpstr>UŽ UMÍM SEDĚT, LÉZT, CHODIT - batole</vt:lpstr>
      <vt:lpstr>CHODÍM DO ŠKOLKY, JSEM PŘEDŠKOLÁK</vt:lpstr>
      <vt:lpstr>CHODÍM DO ŠKOLY, JSEM ŠKOLÁK</vt:lpstr>
      <vt:lpstr>JSEM STUDENT, DOSPÍVÁM</vt:lpstr>
      <vt:lpstr>JSEM DOSPĚLÝ, CHODÍM DO PRÁCE</vt:lpstr>
      <vt:lpstr>JSEM DOSPĚLÝ</vt:lpstr>
      <vt:lpstr>JSEM DOSPĚLÝ - STÁŘÍ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Kroupa</dc:creator>
  <cp:lastModifiedBy>anicka</cp:lastModifiedBy>
  <cp:revision>23</cp:revision>
  <dcterms:created xsi:type="dcterms:W3CDTF">2011-10-03T13:32:08Z</dcterms:created>
  <dcterms:modified xsi:type="dcterms:W3CDTF">2012-09-10T06:12:40Z</dcterms:modified>
</cp:coreProperties>
</file>