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6" r:id="rId2"/>
    <p:sldId id="257" r:id="rId3"/>
    <p:sldId id="258" r:id="rId4"/>
    <p:sldId id="263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66FF33"/>
    <a:srgbClr val="003300"/>
    <a:srgbClr val="333300"/>
    <a:srgbClr val="99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30F81F-573E-4779-9DDA-D4D8FCBF11E8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5AA29B-6BDD-43A0-B9D7-39EB4F34D0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268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780E9-002C-4771-8409-E7EDB178F5A9}" type="datetime1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982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D802-FA7C-4401-B2F2-5608310504EB}" type="datetime1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5386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B50D5-891B-4848-B398-17C147941473}" type="datetime1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371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4F20-9686-4B6F-B5D8-9CEF6A539199}" type="datetime1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2057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8C5DE-725F-41AA-96C5-03CBB71CB6A9}" type="datetime1">
              <a:rPr lang="cs-CZ" smtClean="0"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499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141F7-2D77-4788-82F9-CC5B7055502C}" type="datetime1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882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FBB7-A427-40E0-8605-6C254CF068A0}" type="datetime1">
              <a:rPr lang="cs-CZ" smtClean="0"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229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AB5A4-24E9-4439-90BF-593C0D9EACF5}" type="datetime1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834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147C6-1CDD-4D6A-8C4B-57A69E051EED}" type="datetime1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427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74366-2E5D-48BD-BA50-444BCF327A67}" type="datetime1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914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7CFD-B4E9-43FD-A430-D8D2CA7CB0C6}" type="datetime1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096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9D8DF-36E5-4B97-A89B-7379A4574731}" type="datetime1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9599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zech-regions.png?uselang=cs" TargetMode="External"/><Relationship Id="rId2" Type="http://schemas.openxmlformats.org/officeDocument/2006/relationships/hyperlink" Target="http://creativecommons.org/licenses/by-sa/2.5/deed.cs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nd01.jxs.cz/215/238/e1ff860059_112961_o2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Vyjmenujte kraje ČR</a:t>
            </a:r>
            <a:br>
              <a:rPr lang="cs-CZ" dirty="0" smtClean="0"/>
            </a:br>
            <a:r>
              <a:rPr lang="cs-CZ" dirty="0" smtClean="0"/>
              <a:t>VY_32_INOVACE_01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Sada 1</a:t>
            </a:r>
          </a:p>
          <a:p>
            <a:r>
              <a:rPr lang="pl-PL" dirty="0" smtClean="0"/>
              <a:t>Místo, kde </a:t>
            </a:r>
            <a:r>
              <a:rPr lang="pl-PL" dirty="0" smtClean="0"/>
              <a:t>žijeme</a:t>
            </a:r>
          </a:p>
          <a:p>
            <a:r>
              <a:rPr lang="pl-PL" sz="2100" dirty="0" smtClean="0">
                <a:latin typeface="Times New Roman" pitchFamily="18" charset="0"/>
                <a:cs typeface="Times New Roman" pitchFamily="18" charset="0"/>
              </a:rPr>
              <a:t>Autor: Mgr. Iveta Mocharová</a:t>
            </a:r>
            <a:endParaRPr lang="pl-PL" sz="2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65125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14602"/>
          </a:xfrm>
        </p:spPr>
        <p:txBody>
          <a:bodyPr>
            <a:norm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5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5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5400" dirty="0">
                <a:latin typeface="Times New Roman" pitchFamily="18" charset="0"/>
                <a:cs typeface="Times New Roman" pitchFamily="18" charset="0"/>
              </a:rPr>
            </a:br>
            <a:r>
              <a:rPr lang="pl-PL" sz="5400" dirty="0" smtClean="0">
                <a:latin typeface="Times New Roman" pitchFamily="18" charset="0"/>
                <a:cs typeface="Times New Roman" pitchFamily="18" charset="0"/>
              </a:rPr>
              <a:t>KRAJE ČE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SKÉ REPUBLIKY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95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MAPA ČESKÉ REPUBLIKY - </a:t>
            </a:r>
            <a:r>
              <a:rPr lang="cs-CZ" sz="3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ROZDĚLENÍ</a:t>
            </a:r>
            <a:endParaRPr lang="cs-CZ" sz="3200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812" y="1268760"/>
            <a:ext cx="8300660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444604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98" y="853165"/>
            <a:ext cx="8760972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8" y="2204864"/>
            <a:ext cx="14939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Karlovarský</a:t>
            </a:r>
          </a:p>
          <a:p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kraj</a:t>
            </a:r>
          </a:p>
          <a:p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1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70484" y="3392996"/>
            <a:ext cx="1061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Plzeňský </a:t>
            </a:r>
          </a:p>
          <a:p>
            <a:r>
              <a:rPr lang="cs-CZ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kraj</a:t>
            </a:r>
          </a:p>
          <a:p>
            <a:r>
              <a:rPr lang="cs-CZ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2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55068" y="1556792"/>
            <a:ext cx="1061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Ústecký </a:t>
            </a:r>
          </a:p>
          <a:p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kraj</a:t>
            </a:r>
          </a:p>
          <a:p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 3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ÚKOL</a:t>
            </a:r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Pojmenuj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jednotlivé kraje v daném pořadí</a:t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(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správnost ověř kliknutím mezerníku)</a:t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2920161" y="1224531"/>
            <a:ext cx="13498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66FF33"/>
                </a:solidFill>
                <a:latin typeface="Times New Roman" pitchFamily="18" charset="0"/>
                <a:cs typeface="Times New Roman" pitchFamily="18" charset="0"/>
              </a:rPr>
              <a:t>Liberecký</a:t>
            </a:r>
          </a:p>
          <a:p>
            <a:r>
              <a:rPr lang="cs-CZ" b="1" dirty="0">
                <a:solidFill>
                  <a:srgbClr val="66FF33"/>
                </a:solidFill>
                <a:latin typeface="Times New Roman" pitchFamily="18" charset="0"/>
                <a:cs typeface="Times New Roman" pitchFamily="18" charset="0"/>
              </a:rPr>
              <a:t>   kraj      </a:t>
            </a:r>
          </a:p>
          <a:p>
            <a:r>
              <a:rPr lang="cs-CZ" b="1" dirty="0">
                <a:solidFill>
                  <a:srgbClr val="66FF33"/>
                </a:solidFill>
                <a:latin typeface="Times New Roman" pitchFamily="18" charset="0"/>
                <a:cs typeface="Times New Roman" pitchFamily="18" charset="0"/>
              </a:rPr>
              <a:t>                7</a:t>
            </a:r>
          </a:p>
        </p:txBody>
      </p:sp>
      <p:sp>
        <p:nvSpPr>
          <p:cNvPr id="8" name="Obdélník 7"/>
          <p:cNvSpPr/>
          <p:nvPr/>
        </p:nvSpPr>
        <p:spPr>
          <a:xfrm>
            <a:off x="2787415" y="2746665"/>
            <a:ext cx="845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Praha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     4</a:t>
            </a:r>
          </a:p>
        </p:txBody>
      </p:sp>
      <p:sp>
        <p:nvSpPr>
          <p:cNvPr id="9" name="Obdélník 8"/>
          <p:cNvSpPr/>
          <p:nvPr/>
        </p:nvSpPr>
        <p:spPr>
          <a:xfrm>
            <a:off x="2132348" y="3254496"/>
            <a:ext cx="1997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Středočeský kraj</a:t>
            </a:r>
          </a:p>
          <a:p>
            <a:r>
              <a:rPr lang="cs-CZ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              5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162702" y="4653136"/>
            <a:ext cx="200229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Jihočeský kraj</a:t>
            </a:r>
          </a:p>
          <a:p>
            <a:r>
              <a:rPr lang="cs-CZ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6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022812" y="2092947"/>
            <a:ext cx="25020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Královéhradecký kraj</a:t>
            </a:r>
          </a:p>
          <a:p>
            <a:r>
              <a:rPr lang="cs-CZ" b="1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8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238836" y="3057247"/>
            <a:ext cx="2286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Pardubický kraj</a:t>
            </a:r>
          </a:p>
          <a:p>
            <a:r>
              <a:rPr lang="cs-CZ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9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779912" y="3993160"/>
            <a:ext cx="12961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Vysočina</a:t>
            </a:r>
          </a:p>
          <a:p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10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076056" y="4653136"/>
            <a:ext cx="17281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b="1" dirty="0">
                <a:solidFill>
                  <a:srgbClr val="EEECE1">
                    <a:lumMod val="10000"/>
                  </a:srgbClr>
                </a:solidFill>
                <a:latin typeface="Times New Roman" pitchFamily="18" charset="0"/>
                <a:cs typeface="Times New Roman" pitchFamily="18" charset="0"/>
              </a:rPr>
              <a:t>Jihomoravský</a:t>
            </a:r>
          </a:p>
          <a:p>
            <a:r>
              <a:rPr lang="cs-CZ" b="1" dirty="0">
                <a:solidFill>
                  <a:srgbClr val="EEECE1">
                    <a:lumMod val="10000"/>
                  </a:srgbClr>
                </a:solidFill>
                <a:latin typeface="Times New Roman" pitchFamily="18" charset="0"/>
                <a:cs typeface="Times New Roman" pitchFamily="18" charset="0"/>
              </a:rPr>
              <a:t>  kraj</a:t>
            </a:r>
          </a:p>
          <a:p>
            <a:r>
              <a:rPr lang="cs-CZ" b="1" dirty="0">
                <a:solidFill>
                  <a:srgbClr val="EEECE1">
                    <a:lumMod val="10000"/>
                  </a:srgbClr>
                </a:solidFill>
                <a:latin typeface="Times New Roman" pitchFamily="18" charset="0"/>
                <a:cs typeface="Times New Roman" pitchFamily="18" charset="0"/>
              </a:rPr>
              <a:t>             11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959265" y="3402846"/>
            <a:ext cx="14401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Olomoucký</a:t>
            </a:r>
          </a:p>
          <a:p>
            <a:r>
              <a:rPr lang="cs-CZ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kraj</a:t>
            </a:r>
          </a:p>
          <a:p>
            <a:r>
              <a:rPr lang="cs-CZ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12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418194" y="2928598"/>
            <a:ext cx="196246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Moravskoslezský</a:t>
            </a:r>
          </a:p>
          <a:p>
            <a:r>
              <a:rPr lang="cs-CZ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kraj</a:t>
            </a:r>
          </a:p>
          <a:p>
            <a:r>
              <a:rPr lang="cs-CZ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13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524836" y="4316325"/>
            <a:ext cx="14295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C0504D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Zlínský kraj</a:t>
            </a:r>
          </a:p>
          <a:p>
            <a:r>
              <a:rPr lang="cs-CZ" b="1" dirty="0">
                <a:solidFill>
                  <a:srgbClr val="C0504D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    14</a:t>
            </a:r>
          </a:p>
        </p:txBody>
      </p:sp>
    </p:spTree>
    <p:extLst>
      <p:ext uri="{BB962C8B-B14F-4D97-AF65-F5344CB8AC3E}">
        <p14:creationId xmlns:p14="http://schemas.microsoft.com/office/powerpoint/2010/main" val="3378747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0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7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4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7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9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6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1143000"/>
          </a:xfrm>
        </p:spPr>
        <p:txBody>
          <a:bodyPr>
            <a:normAutofit/>
          </a:bodyPr>
          <a:lstStyle/>
          <a:p>
            <a:r>
              <a:rPr lang="cs-CZ" sz="4800" b="1" i="1" u="sng" dirty="0" smtClean="0"/>
              <a:t>Zdroje</a:t>
            </a:r>
            <a:endParaRPr lang="cs-CZ" sz="4800" b="1" i="1" u="sng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7504" y="1412776"/>
            <a:ext cx="8640960" cy="381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kumimoji="0" lang="cs-CZ" sz="1200" b="1" i="1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/>
            </a:r>
            <a:br>
              <a:rPr kumimoji="0" lang="cs-CZ" sz="1200" b="1" i="1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Happenstance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Commons.wikimedia.org: </a:t>
            </a:r>
            <a:r>
              <a:rPr lang="cs-CZ" sz="2000" kern="0" dirty="0" smtClean="0">
                <a:solidFill>
                  <a:srgbClr val="00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Czech-regions.png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[online]. </a:t>
            </a:r>
            <a:r>
              <a:rPr lang="cs-CZ" sz="2000" kern="0" dirty="0" smtClean="0">
                <a:solidFill>
                  <a:srgbClr val="00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[</a:t>
            </a:r>
            <a:r>
              <a:rPr lang="cs-CZ" sz="2000" kern="0" dirty="0">
                <a:solidFill>
                  <a:srgbClr val="00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cit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2011-02-24]</a:t>
            </a:r>
            <a:r>
              <a:rPr kumimoji="0" lang="cs-CZ" sz="200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Dostupné pod  </a:t>
            </a:r>
            <a:r>
              <a:rPr lang="cs-CZ" sz="2000" kern="0" dirty="0" smtClean="0">
                <a:solidFill>
                  <a:srgbClr val="00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licencí </a:t>
            </a:r>
            <a:r>
              <a:rPr kumimoji="0" lang="cs-CZ" sz="2000" u="none" strike="noStrike" kern="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Creative</a:t>
            </a:r>
            <a:r>
              <a:rPr kumimoji="0" lang="cs-CZ" sz="200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cs-CZ" sz="2000" u="none" strike="noStrike" kern="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Commons</a:t>
            </a:r>
            <a:r>
              <a:rPr lang="cs-CZ" sz="2000" kern="0" dirty="0"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Uveďte autora-Zachovejte licenci 2.5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2"/>
              </a:rPr>
              <a:t>Generic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 </a:t>
            </a:r>
            <a:r>
              <a:rPr lang="cs-CZ" sz="2000" kern="0" dirty="0" smtClean="0">
                <a:latin typeface="Times New Roman" pitchFamily="18" charset="0"/>
                <a:ea typeface="+mj-ea"/>
                <a:cs typeface="Times New Roman" pitchFamily="18" charset="0"/>
              </a:rPr>
              <a:t>na </a:t>
            </a:r>
            <a:r>
              <a:rPr lang="cs-CZ" sz="2000" kern="0" dirty="0">
                <a:latin typeface="Times New Roman" pitchFamily="18" charset="0"/>
                <a:ea typeface="+mj-ea"/>
                <a:cs typeface="Times New Roman" pitchFamily="18" charset="0"/>
              </a:rPr>
              <a:t>WWW: </a:t>
            </a:r>
            <a:r>
              <a:rPr lang="cs-CZ" sz="2000" kern="0" dirty="0">
                <a:latin typeface="Times New Roman" pitchFamily="18" charset="0"/>
                <a:ea typeface="+mj-ea"/>
                <a:cs typeface="Times New Roman" pitchFamily="18" charset="0"/>
                <a:hlinkClick r:id="rId3"/>
              </a:rPr>
              <a:t>http://</a:t>
            </a:r>
            <a:r>
              <a:rPr lang="cs-CZ" sz="2000" kern="0" dirty="0" smtClean="0">
                <a:latin typeface="Times New Roman" pitchFamily="18" charset="0"/>
                <a:ea typeface="+mj-ea"/>
                <a:cs typeface="Times New Roman" pitchFamily="18" charset="0"/>
                <a:hlinkClick r:id="rId3"/>
              </a:rPr>
              <a:t>commons.wikimedia.org/wiki/File:Czech-regions.png?uselang=cs</a:t>
            </a:r>
            <a:endParaRPr lang="cs-CZ" sz="2000" kern="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lvl="0"/>
            <a:endParaRPr lang="cs-CZ" sz="2000" i="1" kern="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Google [online]. 2011 [cit. 2011-02-24]. Mapa ČR. Dostupné z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WWW: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nd01.jxs.cz/215/238/e1ff860059_112961_o2.gif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Dešná.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kumimoji="0" lang="cs-CZ" sz="1200" b="1" i="1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j-ea"/>
              <a:cs typeface="+mj-cs"/>
            </a:endParaRPr>
          </a:p>
          <a:p>
            <a:pPr lvl="0"/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6642892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443</TotalTime>
  <Words>121</Words>
  <Application>Microsoft Office PowerPoint</Application>
  <PresentationFormat>Předvádění na obrazovce (4:3)</PresentationFormat>
  <Paragraphs>55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Vyjmenujte kraje ČR VY_32_INOVACE_01</vt:lpstr>
      <vt:lpstr>  KRAJE ČESKÉ REPUBLIKY</vt:lpstr>
      <vt:lpstr>MAPA ČESKÉ REPUBLIKY - ROZDĚLENÍ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Mgr. Adamová</cp:lastModifiedBy>
  <cp:revision>29</cp:revision>
  <dcterms:created xsi:type="dcterms:W3CDTF">2011-02-24T13:32:51Z</dcterms:created>
  <dcterms:modified xsi:type="dcterms:W3CDTF">2012-05-25T11:04:44Z</dcterms:modified>
</cp:coreProperties>
</file>