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5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0066"/>
    <a:srgbClr val="333300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426" autoAdjust="0"/>
    <p:restoredTop sz="94660"/>
  </p:normalViewPr>
  <p:slideViewPr>
    <p:cSldViewPr>
      <p:cViewPr varScale="1">
        <p:scale>
          <a:sx n="93" d="100"/>
          <a:sy n="93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780E9-002C-4771-8409-E7EDB178F5A9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735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D802-FA7C-4401-B2F2-5608310504EB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56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B50D5-891B-4848-B398-17C147941473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458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4F20-9686-4B6F-B5D8-9CEF6A539199}" type="datetime1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221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8C5DE-725F-41AA-96C5-03CBB71CB6A9}" type="datetime1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91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141F7-2D77-4788-82F9-CC5B7055502C}" type="datetime1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043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FBB7-A427-40E0-8605-6C254CF068A0}" type="datetime1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706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AB5A4-24E9-4439-90BF-593C0D9EACF5}" type="datetime1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257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147C6-1CDD-4D6A-8C4B-57A69E051EED}" type="datetime1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718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74366-2E5D-48BD-BA50-444BCF327A67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256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7CFD-B4E9-43FD-A430-D8D2CA7CB0C6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340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D8DF-36E5-4B97-A89B-7379A4574731}" type="datetime1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072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nd01.jxs.cz/215/238/e1ff860059_112961_o2.gif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pl-PL" dirty="0"/>
              <a:t>Srovnej </a:t>
            </a:r>
            <a:r>
              <a:rPr lang="pl-PL" dirty="0" smtClean="0"/>
              <a:t>kraje </a:t>
            </a:r>
            <a:r>
              <a:rPr lang="pl-PL" dirty="0"/>
              <a:t>podle velikosti </a:t>
            </a:r>
            <a:r>
              <a:rPr lang="pl-PL" dirty="0" smtClean="0"/>
              <a:t>rozlohy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Sada 1</a:t>
            </a:r>
          </a:p>
          <a:p>
            <a:r>
              <a:rPr lang="pl-PL" dirty="0" smtClean="0"/>
              <a:t>Místo, kde žijeme</a:t>
            </a:r>
          </a:p>
          <a:p>
            <a:r>
              <a:rPr lang="pl-PL" sz="2100" dirty="0" smtClean="0"/>
              <a:t>Autor: Mgr. Iveta Mocharová</a:t>
            </a:r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66730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Kraje</a:t>
            </a:r>
            <a:b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podle</a:t>
            </a:r>
            <a:b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8800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  <a:t>velikosti</a:t>
            </a:r>
            <a:br>
              <a:rPr lang="cs-CZ" sz="8800" dirty="0" smtClean="0">
                <a:solidFill>
                  <a:srgbClr val="0099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rozlohy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95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Pořadí podle velikosti rozlohy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3036869"/>
              </p:ext>
            </p:extLst>
          </p:nvPr>
        </p:nvGraphicFramePr>
        <p:xfrm>
          <a:off x="457200" y="1268765"/>
          <a:ext cx="8229600" cy="5049104"/>
        </p:xfrm>
        <a:graphic>
          <a:graphicData uri="http://schemas.openxmlformats.org/drawingml/2006/table">
            <a:tbl>
              <a:tblPr firstRow="1" firstCol="1" bandRow="1"/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64517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Pořadové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Kraj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Krajské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město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Kraj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 km²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Počet obyvatel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 kraji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Počet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obcí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Středočeský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Praha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11 015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1 123 931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1 147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517525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Jihočeský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České Budějovice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10 056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235 655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623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Plzeňský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Plzeň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7 561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549 600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510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14020" algn="l"/>
                        </a:tabLs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Jihomoravský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Brno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7 066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1 124 493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675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Vysočina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Jihlava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6 925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518 315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729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Moravskoslezský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Ostrava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5 554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1 265 912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324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Ústecký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Ústí nad Labem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5 335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819 450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354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66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Olomoucký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Olomouc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5 140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638 374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394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FF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33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Královéhradecký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336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Hradec Králové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33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4 758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33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549 329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33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448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3366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Pardubický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Pardubice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4 519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507 176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453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Zlínský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Zlín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3 964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594 060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304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Karlovarský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Karlovy Vary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3 314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303 714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132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</a:tr>
              <a:tr h="32258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13.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Liberecký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Liberec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3 163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427 396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216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20176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14.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Praha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Praha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496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1 160 118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57946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512168"/>
          </a:xfrm>
        </p:spPr>
        <p:txBody>
          <a:bodyPr>
            <a:normAutofit fontScale="90000"/>
          </a:bodyPr>
          <a:lstStyle/>
          <a:p>
            <a:r>
              <a:rPr lang="cs-CZ" sz="3600" u="sng" dirty="0" smtClean="0">
                <a:cs typeface="Times New Roman" pitchFamily="18" charset="0"/>
              </a:rPr>
              <a:t>MAPA  ČESKÉ  REPUBLIKY – </a:t>
            </a:r>
            <a:br>
              <a:rPr lang="cs-CZ" sz="3600" u="sng" dirty="0" smtClean="0">
                <a:cs typeface="Times New Roman" pitchFamily="18" charset="0"/>
              </a:rPr>
            </a:br>
            <a:r>
              <a:rPr lang="cs-CZ" sz="3600" u="sng" dirty="0" smtClean="0">
                <a:solidFill>
                  <a:srgbClr val="FF0000"/>
                </a:solidFill>
                <a:cs typeface="Times New Roman" pitchFamily="18" charset="0"/>
              </a:rPr>
              <a:t>ROZDĚLENÍ  KRAJŮ  PODLE  VELIKOSTI ROZLOHY</a:t>
            </a:r>
            <a:br>
              <a:rPr lang="cs-CZ" sz="3600" u="sng" dirty="0" smtClean="0">
                <a:solidFill>
                  <a:srgbClr val="FF0000"/>
                </a:solidFill>
                <a:cs typeface="Times New Roman" pitchFamily="18" charset="0"/>
              </a:rPr>
            </a:br>
            <a:r>
              <a:rPr lang="cs-CZ" sz="2700" dirty="0" smtClean="0">
                <a:cs typeface="Times New Roman" pitchFamily="18" charset="0"/>
              </a:rPr>
              <a:t>(kliknutím mezerníku naskočí pořadí)</a:t>
            </a:r>
            <a:endParaRPr lang="cs-CZ" sz="2700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812" y="1628800"/>
            <a:ext cx="8300660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1920" y="3284984"/>
            <a:ext cx="7134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4509120"/>
            <a:ext cx="7854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284984"/>
            <a:ext cx="10734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3.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4725144"/>
            <a:ext cx="7134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4.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4509120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5.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62346" y="3992870"/>
            <a:ext cx="8258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6.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2276872"/>
            <a:ext cx="10014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7.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1508" y="4005064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8.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24028" y="2276872"/>
            <a:ext cx="893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9.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0142" y="2984758"/>
            <a:ext cx="17740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10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4863063"/>
            <a:ext cx="11836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11.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1560" y="2276872"/>
            <a:ext cx="11859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12.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1628799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13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053154" y="2984758"/>
            <a:ext cx="9765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14.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4460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1143000"/>
          </a:xfrm>
        </p:spPr>
        <p:txBody>
          <a:bodyPr>
            <a:normAutofit/>
          </a:bodyPr>
          <a:lstStyle/>
          <a:p>
            <a:r>
              <a:rPr lang="cs-CZ" sz="4800" i="1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800" i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1916" y="1628800"/>
            <a:ext cx="8568952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Google [online]. 2011 [cit. 2011-02-24]. Mapa ČR. Dostupné z WWW: </a:t>
            </a:r>
            <a:r>
              <a:rPr lang="cs-CZ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nd01.jxs.cz/215/238/e1ff860059_112961_o2.gif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Google [online]. 2011 [cit. 2011-02-24].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Obce, okresy, kraje.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Dostupné z WWW: </a:t>
            </a:r>
            <a:r>
              <a:rPr lang="cs-CZ" dirty="0">
                <a:latin typeface="Times New Roman" pitchFamily="18" charset="0"/>
                <a:cs typeface="Times New Roman" pitchFamily="18" charset="0"/>
                <a:hlinkClick r:id="rId3"/>
              </a:rPr>
              <a:t>http://obce.sweb.cz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smtClean="0">
                <a:latin typeface="Times New Roman" pitchFamily="18" charset="0"/>
                <a:cs typeface="Times New Roman" pitchFamily="18" charset="0"/>
              </a:rPr>
              <a:t>Tabulka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– autor (zpracováno v programu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Microsoft 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Word 2010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licenci koupila </a:t>
            </a:r>
            <a:r>
              <a:rPr lang="cs-CZ" sz="160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16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Dešná).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2892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377</TotalTime>
  <Words>314</Words>
  <Application>Microsoft Office PowerPoint</Application>
  <PresentationFormat>Předvádění na obrazovce (4:3)</PresentationFormat>
  <Paragraphs>131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Srovnej kraje podle velikosti rozlohy VY_32_INOVACE_03</vt:lpstr>
      <vt:lpstr>Kraje podle velikosti rozlohy</vt:lpstr>
      <vt:lpstr>Pořadí podle velikosti rozlohy</vt:lpstr>
      <vt:lpstr>MAPA  ČESKÉ  REPUBLIKY –  ROZDĚLENÍ  KRAJŮ  PODLE  VELIKOSTI ROZLOHY (kliknutím mezerníku naskočí pořadí)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39</cp:revision>
  <dcterms:created xsi:type="dcterms:W3CDTF">2011-02-24T13:32:51Z</dcterms:created>
  <dcterms:modified xsi:type="dcterms:W3CDTF">2012-09-11T07:04:20Z</dcterms:modified>
</cp:coreProperties>
</file>