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62" r:id="rId4"/>
    <p:sldId id="264" r:id="rId5"/>
    <p:sldId id="265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  <a:srgbClr val="99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8" autoAdjust="0"/>
    <p:restoredTop sz="94660"/>
  </p:normalViewPr>
  <p:slideViewPr>
    <p:cSldViewPr>
      <p:cViewPr varScale="1">
        <p:scale>
          <a:sx n="88" d="100"/>
          <a:sy n="88" d="100"/>
        </p:scale>
        <p:origin x="-90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82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538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371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057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499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882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229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83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42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914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096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59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2004_Plzensky_kraj.png?uselang=cs" TargetMode="External"/><Relationship Id="rId2" Type="http://schemas.openxmlformats.org/officeDocument/2006/relationships/hyperlink" Target="http://creativecommons.org/licenses/by-sa/3.0/deed.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pl-PL" dirty="0" smtClean="0"/>
              <a:t>Vyjmenuj </a:t>
            </a:r>
            <a:r>
              <a:rPr lang="pl-PL" dirty="0"/>
              <a:t>3 kraje podle velikosti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Sada 1</a:t>
            </a:r>
          </a:p>
          <a:p>
            <a:r>
              <a:rPr lang="pl-PL" dirty="0" smtClean="0"/>
              <a:t>Místo, kde </a:t>
            </a:r>
            <a:r>
              <a:rPr lang="pl-PL" dirty="0" smtClean="0"/>
              <a:t>žijeme</a:t>
            </a:r>
          </a:p>
          <a:p>
            <a:r>
              <a:rPr lang="pl-PL" sz="2100" dirty="0" smtClean="0"/>
              <a:t>Autor: Mgr. Iveta Mocharová</a:t>
            </a:r>
            <a:endParaRPr lang="pl-PL" sz="2100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r>
              <a:rPr lang="pl-PL" sz="7200" dirty="0" smtClean="0">
                <a:latin typeface="Times New Roman" pitchFamily="18" charset="0"/>
                <a:cs typeface="Times New Roman" pitchFamily="18" charset="0"/>
              </a:rPr>
              <a:t>Vyjmenuj </a:t>
            </a:r>
            <a:br>
              <a:rPr lang="pl-PL" sz="7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pl-PL" sz="7200" dirty="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pl-PL" sz="7200" dirty="0">
                <a:latin typeface="Times New Roman" pitchFamily="18" charset="0"/>
                <a:cs typeface="Times New Roman" pitchFamily="18" charset="0"/>
              </a:rPr>
              <a:t>kraje </a:t>
            </a:r>
            <a:r>
              <a:rPr lang="pl-PL" sz="7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pl-PL" sz="7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pl-PL" sz="7200" dirty="0" smtClean="0">
                <a:latin typeface="Times New Roman" pitchFamily="18" charset="0"/>
                <a:cs typeface="Times New Roman" pitchFamily="18" charset="0"/>
              </a:rPr>
              <a:t>podle </a:t>
            </a:r>
            <a:br>
              <a:rPr lang="pl-PL" sz="7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pl-PL" sz="7200" dirty="0" smtClean="0">
                <a:latin typeface="Times New Roman" pitchFamily="18" charset="0"/>
                <a:cs typeface="Times New Roman" pitchFamily="18" charset="0"/>
              </a:rPr>
              <a:t>velikosti 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95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1.největší kraj podle velikosti rozlohy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484" y="1530307"/>
            <a:ext cx="6457860" cy="42029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7743" y="2060848"/>
            <a:ext cx="1972417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Středočeský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kraj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0283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008313" cy="1139825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Znak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Středočeského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kraje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032250" y="273050"/>
            <a:ext cx="5111750" cy="5853113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Rozloha Středočeského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kraje: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11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015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km²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Počet obyvatel v kraji:   </a:t>
            </a:r>
            <a:r>
              <a:rPr lang="cs-CZ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1 123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931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Počet obcí: 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147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Krajské město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2952328" cy="3516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3" descr="C:\Documents and Settings\PC2\Local Settings\Temporary Internet Files\Content.IE5\WD230L6V\MP90043864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645024"/>
            <a:ext cx="4896544" cy="2808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754082" y="3766458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</a:p>
        </p:txBody>
      </p:sp>
    </p:spTree>
    <p:extLst>
      <p:ext uri="{BB962C8B-B14F-4D97-AF65-F5344CB8AC3E}">
        <p14:creationId xmlns:p14="http://schemas.microsoft.com/office/powerpoint/2010/main" val="36415455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2.největší kraj podle velikosti rozlohy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4031141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47525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4508194"/>
            <a:ext cx="21203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Jihočeský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kraj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48356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008313" cy="1162050"/>
          </a:xfrm>
        </p:spPr>
        <p:txBody>
          <a:bodyPr>
            <a:no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Znak 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Jihočeského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kraje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4032250" y="273050"/>
            <a:ext cx="5111750" cy="5853113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Rozloha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Jihočeského kraje: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10 056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km²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Počet obyvatel v kraji:  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235 </a:t>
            </a:r>
            <a:r>
              <a:rPr lang="cs-CZ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655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obcí: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623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Krajské město: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79894"/>
            <a:ext cx="3024336" cy="35571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912" y="3658492"/>
            <a:ext cx="4481567" cy="27093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40768" y="3789040"/>
            <a:ext cx="24897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České  Budějovice</a:t>
            </a:r>
          </a:p>
        </p:txBody>
      </p:sp>
    </p:spTree>
    <p:extLst>
      <p:ext uri="{BB962C8B-B14F-4D97-AF65-F5344CB8AC3E}">
        <p14:creationId xmlns:p14="http://schemas.microsoft.com/office/powerpoint/2010/main" val="26384881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3.největší kraj podle velikosti rozlohy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31917"/>
            <a:ext cx="8352928" cy="46333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645024"/>
            <a:ext cx="19119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Plzeňský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kraj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4112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008313" cy="1162050"/>
          </a:xfrm>
        </p:spPr>
        <p:txBody>
          <a:bodyPr>
            <a:no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Znak 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Plzeňského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kraje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032250" y="273050"/>
            <a:ext cx="5111750" cy="5853113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Rozloha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Plzeňského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kraje: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561 km²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Počet obyvatel v kraji:  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549 600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obcí:  </a:t>
            </a:r>
            <a:r>
              <a:rPr lang="cs-CZ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623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Krajské město: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2708920"/>
            <a:ext cx="1498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53" y="1844824"/>
            <a:ext cx="3177310" cy="38280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184" y="3645024"/>
            <a:ext cx="4281264" cy="26414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572000" y="3861048"/>
            <a:ext cx="12105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</a:p>
        </p:txBody>
      </p:sp>
    </p:spTree>
    <p:extLst>
      <p:ext uri="{BB962C8B-B14F-4D97-AF65-F5344CB8AC3E}">
        <p14:creationId xmlns:p14="http://schemas.microsoft.com/office/powerpoint/2010/main" val="38514211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64501" y="692696"/>
            <a:ext cx="8280919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HUSTOLES. Commons.wikimedia.org: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2004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Stredocesky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kraj.PNG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2011-02-27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z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://commons.wikimedia.org/wiki/File:2004_Stredocesky_kraj.PNG?uselang=cs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URBAN, Tomáš. Commons.wikimedia.org: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Central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Bohemian Region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CoA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CZ.svg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cit. 2011-02-27].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z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://commons.wikimedia.org/wiki/File:Central_Bohemian_Region_CoA_CZ.svg?uselang=cs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HUSTOLES. Commons.wikimedia.org: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2004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Jihocesky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kraj.PNG 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[cit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2011-02-27].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z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://commons.wikimedia.org/wiki/File:2004_Jihocesky_kraj.PNG?uselang=cs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URBAN, Tomáš.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South Bohemian Region CoA </a:t>
            </a:r>
            <a:r>
              <a:rPr lang="en-US" sz="1200" dirty="0" err="1" smtClean="0">
                <a:latin typeface="Times New Roman" pitchFamily="18" charset="0"/>
                <a:cs typeface="Times New Roman" pitchFamily="18" charset="0"/>
              </a:rPr>
              <a:t>CZ.svg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[online].[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cit. 2011-02-27].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z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://commons.wikimedia.org/wiki/File:South_Bohemian_Region_CoA_CZ.svg?uselang=cs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NEDOROST,Jiří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Commons.wikimedia.org: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CBud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sqr.jpg 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[cit. 2011-02-27].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Dostupný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pod licencí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Uveďte autora-Zachovejte licenci 3.0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200" kern="0" dirty="0">
                <a:latin typeface="Times New Roman" pitchFamily="18" charset="0"/>
                <a:cs typeface="Times New Roman" pitchFamily="18" charset="0"/>
              </a:rPr>
              <a:t>http://commons.wikimedia.org/wiki/File:CBud_sqr.jpg?uselang=cs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HUSTOLES.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Commons.wikimedia.org: 2004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Plzensky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kraj.png 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[cit. 2011-02-27].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z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commons.wikimedia.org/wiki/File:2004_Plzensky_kraj.png?uselang=cs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URBAN, Tomáš.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Plzen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Region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CoA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CZ.svg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[cit. 2011-02-27].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z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://commons.wikimedia.org/wiki/File:Plzen_Region_CoA_CZ.svg?uselang=cs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MNOHA11.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Commons.wikimedia.org: Plzeň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12.3.2012.jpg 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2012-03-12].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Dostupný pod licencí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Uveďte autora-Zachovejte licenci 3.0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200" kern="0" dirty="0">
                <a:latin typeface="Times New Roman" pitchFamily="18" charset="0"/>
                <a:cs typeface="Times New Roman" pitchFamily="18" charset="0"/>
              </a:rPr>
              <a:t>http://commons.wikimedia.org/wiki/File:Plze%C5%88_12.3.2012.jpg?uselang=cs</a:t>
            </a:r>
          </a:p>
          <a:p>
            <a:endParaRPr lang="cs-CZ" sz="1200" i="1" kern="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Praha - www.office.microsoft.com.</a:t>
            </a:r>
            <a:r>
              <a:rPr lang="cs-CZ" sz="1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endParaRPr lang="cs-CZ" sz="1200" i="1" kern="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1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4176" y="1676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93142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603</TotalTime>
  <Words>405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Vyjmenuj 3 kraje podle velikosti  VY_32_INOVACE_04</vt:lpstr>
      <vt:lpstr>Vyjmenuj  3 kraje  podle  velikosti </vt:lpstr>
      <vt:lpstr>1.největší kraj podle velikosti rozlohy</vt:lpstr>
      <vt:lpstr>Znak  Středočeského  kraje</vt:lpstr>
      <vt:lpstr>2.největší kraj podle velikosti rozlohy</vt:lpstr>
      <vt:lpstr>Znak  Jihočeského kraje</vt:lpstr>
      <vt:lpstr>3.největší kraj podle velikosti rozlohy</vt:lpstr>
      <vt:lpstr>Znak  Plzeňského  kraje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49</cp:revision>
  <dcterms:created xsi:type="dcterms:W3CDTF">2011-02-24T13:32:51Z</dcterms:created>
  <dcterms:modified xsi:type="dcterms:W3CDTF">2012-05-25T11:16:12Z</dcterms:modified>
</cp:coreProperties>
</file>