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60" r:id="rId3"/>
    <p:sldId id="257" r:id="rId4"/>
    <p:sldId id="256" r:id="rId5"/>
    <p:sldId id="259" r:id="rId6"/>
    <p:sldId id="261" r:id="rId7"/>
    <p:sldId id="267" r:id="rId8"/>
    <p:sldId id="262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832" autoAdjust="0"/>
  </p:normalViewPr>
  <p:slideViewPr>
    <p:cSldViewPr>
      <p:cViewPr varScale="1">
        <p:scale>
          <a:sx n="87" d="100"/>
          <a:sy n="87" d="100"/>
        </p:scale>
        <p:origin x="-6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DAF68C-F8DE-40C3-8D8B-C037C4E1DE07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B7A0DA-6F37-4B8C-A153-BC51D60A28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262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B7A0DA-6F37-4B8C-A153-BC51D60A282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617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B7A0DA-6F37-4B8C-A153-BC51D60A282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136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59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973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692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16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22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942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584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04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860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05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184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B33E2-B5A3-401B-9CF9-E1AA56325278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AAC179-FEEA-4BEC-902D-10EE92BB0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64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smtClean="0"/>
              <a:t>:  VY_32_INOVACE_01_převody </a:t>
            </a:r>
            <a:r>
              <a:rPr lang="cs-CZ" sz="2400" dirty="0" smtClean="0"/>
              <a:t>jednotek délky</a:t>
            </a:r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501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Žáci si zopakují převody jednotek délky.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Žáci doplňují tabulky společně na tabuli.</a:t>
            </a:r>
          </a:p>
          <a:p>
            <a:endParaRPr lang="cs-CZ" dirty="0"/>
          </a:p>
          <a:p>
            <a:r>
              <a:rPr lang="cs-CZ" dirty="0" smtClean="0"/>
              <a:t>Varianta 1. : tabulky  učitel vytiskne a žáci doplňují samostatně  s následnou společnou kontrolou</a:t>
            </a:r>
          </a:p>
          <a:p>
            <a:endParaRPr lang="cs-CZ" dirty="0"/>
          </a:p>
          <a:p>
            <a:r>
              <a:rPr lang="cs-CZ" dirty="0" smtClean="0"/>
              <a:t>Varianta 2. : žáci si tabulky překreslí do sešitu a pracují samostatně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září 2011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Převody jednotek délky</a:t>
            </a:r>
            <a:endParaRPr lang="cs-CZ" dirty="0"/>
          </a:p>
        </p:txBody>
      </p:sp>
      <p:pic>
        <p:nvPicPr>
          <p:cNvPr id="1026" name="Picture 2" descr="C:\Documents and Settings\jakub\Local Settings\Temporary Internet Files\Content.IE5\U6GK96EI\MC90029605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628801"/>
            <a:ext cx="3168352" cy="15121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10800000" flipV="1">
            <a:off x="1835696" y="3992871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mm &lt; cm &lt; dm &lt; m &lt; km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-1SLK\AppData\Local\Microsoft\Windows\Temporary Internet Files\Content.IE5\9QS5UOWC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9592" y="1340768"/>
            <a:ext cx="7128792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2965594"/>
            <a:ext cx="697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09133" y="2636912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348880"/>
            <a:ext cx="63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2132856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375768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2348880"/>
            <a:ext cx="48134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2530" y="2132856"/>
            <a:ext cx="50938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132856"/>
            <a:ext cx="43204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3594" y="3174427"/>
            <a:ext cx="804647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mtClean="0"/>
              <a:t>1 000</a:t>
            </a:r>
            <a:endParaRPr lang="cs-CZ" dirty="0"/>
          </a:p>
        </p:txBody>
      </p:sp>
      <p:sp>
        <p:nvSpPr>
          <p:cNvPr id="13" name="Zahnutá šipka dolů 12"/>
          <p:cNvSpPr/>
          <p:nvPr/>
        </p:nvSpPr>
        <p:spPr>
          <a:xfrm>
            <a:off x="1259632" y="1379632"/>
            <a:ext cx="5904656" cy="54864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5" y="913199"/>
            <a:ext cx="407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Převádění jednotek od malíčku k palci -   </a:t>
            </a:r>
            <a:endParaRPr lang="cs-CZ" dirty="0">
              <a:ln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315910" y="893654"/>
            <a:ext cx="936104" cy="3657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7" name="Zahnutá šipka nahoru 16"/>
          <p:cNvSpPr/>
          <p:nvPr/>
        </p:nvSpPr>
        <p:spPr>
          <a:xfrm rot="10800000">
            <a:off x="1043608" y="764704"/>
            <a:ext cx="6336704" cy="515496"/>
          </a:xfrm>
          <a:prstGeom prst="curvedUpArrow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32704" y="351835"/>
            <a:ext cx="5443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Převádění jednotek od palce k malíčku -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550386" y="351835"/>
            <a:ext cx="914400" cy="36933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27785" y="4221088"/>
            <a:ext cx="3540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Pomůcka při převodu jednotek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25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95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5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4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50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0"/>
                            </p:stCondLst>
                            <p:childTnLst>
                              <p:par>
                                <p:cTn id="67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30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8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7500"/>
                            </p:stCondLst>
                            <p:childTnLst>
                              <p:par>
                                <p:cTn id="8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/>
      <p:bldP spid="15" grpId="0" animBg="1"/>
      <p:bldP spid="17" grpId="0" animBg="1"/>
      <p:bldP spid="18" grpId="0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84784"/>
            <a:ext cx="72378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1 m = 10 dm = 100 cm = 1 000mm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8" y="2852936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dm = 10 cm = 100 mm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4221088"/>
            <a:ext cx="33724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1 cm = 10mm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5877272"/>
            <a:ext cx="3252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1 km = 1 000m</a:t>
            </a:r>
            <a:endParaRPr lang="cs-CZ" sz="4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tabulku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83591311"/>
              </p:ext>
            </p:extLst>
          </p:nvPr>
        </p:nvGraphicFramePr>
        <p:xfrm>
          <a:off x="467544" y="1600200"/>
          <a:ext cx="4028256" cy="32689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9306"/>
                <a:gridCol w="1009650"/>
                <a:gridCol w="1009650"/>
                <a:gridCol w="1009650"/>
              </a:tblGrid>
              <a:tr h="544827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5 000</a:t>
                      </a:r>
                      <a:endParaRPr lang="cs-CZ" dirty="0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Zástupný symbol pro obsah 1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85068423"/>
              </p:ext>
            </p:extLst>
          </p:nvPr>
        </p:nvGraphicFramePr>
        <p:xfrm>
          <a:off x="4648200" y="1600200"/>
          <a:ext cx="4038600" cy="3196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650"/>
                <a:gridCol w="1009650"/>
                <a:gridCol w="1009650"/>
                <a:gridCol w="1009650"/>
              </a:tblGrid>
              <a:tr h="532656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938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510672141"/>
              </p:ext>
            </p:extLst>
          </p:nvPr>
        </p:nvGraphicFramePr>
        <p:xfrm>
          <a:off x="467544" y="1600200"/>
          <a:ext cx="4028256" cy="32689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9306"/>
                <a:gridCol w="1009650"/>
                <a:gridCol w="1009650"/>
                <a:gridCol w="1009650"/>
              </a:tblGrid>
              <a:tr h="544827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8 000</a:t>
                      </a:r>
                      <a:endParaRPr lang="cs-CZ" dirty="0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4 000</a:t>
                      </a:r>
                      <a:endParaRPr lang="cs-CZ" dirty="0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5 000</a:t>
                      </a:r>
                      <a:endParaRPr lang="cs-CZ" dirty="0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7 000</a:t>
                      </a:r>
                      <a:endParaRPr lang="cs-CZ" dirty="0"/>
                    </a:p>
                  </a:txBody>
                  <a:tcPr/>
                </a:tc>
              </a:tr>
              <a:tr h="544827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Zástupný symbol pro obsah 1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54775222"/>
              </p:ext>
            </p:extLst>
          </p:nvPr>
        </p:nvGraphicFramePr>
        <p:xfrm>
          <a:off x="4648200" y="1600200"/>
          <a:ext cx="4038600" cy="3196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650"/>
                <a:gridCol w="1009650"/>
                <a:gridCol w="1009650"/>
                <a:gridCol w="1009650"/>
              </a:tblGrid>
              <a:tr h="532656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1 000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9 000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6 000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895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správné jednotky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7587355"/>
              </p:ext>
            </p:extLst>
          </p:nvPr>
        </p:nvGraphicFramePr>
        <p:xfrm>
          <a:off x="457200" y="1556792"/>
          <a:ext cx="4038600" cy="345638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009650"/>
                <a:gridCol w="1009650"/>
                <a:gridCol w="1009650"/>
                <a:gridCol w="1009650"/>
              </a:tblGrid>
              <a:tr h="612237">
                <a:tc>
                  <a:txBody>
                    <a:bodyPr/>
                    <a:lstStyle/>
                    <a:p>
                      <a:r>
                        <a:rPr lang="cs-CZ" b="0" dirty="0" smtClean="0"/>
                        <a:t>500 cm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22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4 000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700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6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5 000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10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466836681"/>
              </p:ext>
            </p:extLst>
          </p:nvPr>
        </p:nvGraphicFramePr>
        <p:xfrm>
          <a:off x="4644008" y="1556792"/>
          <a:ext cx="4038600" cy="3456384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363960"/>
                <a:gridCol w="720080"/>
                <a:gridCol w="944910"/>
                <a:gridCol w="1009650"/>
              </a:tblGrid>
              <a:tr h="53265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12 dm 4 cm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124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r>
                        <a:rPr lang="cs-CZ" baseline="0" dirty="0" smtClean="0"/>
                        <a:t> m 45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1 m 1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5 km </a:t>
                      </a:r>
                      <a:r>
                        <a:rPr lang="cs-CZ" baseline="0" dirty="0" smtClean="0"/>
                        <a:t> 450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5 km  45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5 045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464">
                <a:tc>
                  <a:txBody>
                    <a:bodyPr/>
                    <a:lstStyle/>
                    <a:p>
                      <a:r>
                        <a:rPr lang="cs-CZ" dirty="0" smtClean="0"/>
                        <a:t>9 cm 8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010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76771504"/>
              </p:ext>
            </p:extLst>
          </p:nvPr>
        </p:nvGraphicFramePr>
        <p:xfrm>
          <a:off x="457200" y="1556792"/>
          <a:ext cx="4038600" cy="345638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009650"/>
                <a:gridCol w="1009650"/>
                <a:gridCol w="1009650"/>
                <a:gridCol w="1009650"/>
              </a:tblGrid>
              <a:tr h="612237">
                <a:tc>
                  <a:txBody>
                    <a:bodyPr/>
                    <a:lstStyle/>
                    <a:p>
                      <a:r>
                        <a:rPr lang="cs-CZ" b="0" dirty="0" smtClean="0"/>
                        <a:t>500 cm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5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m</a:t>
                      </a:r>
                      <a:endParaRPr lang="cs-CZ" b="0" dirty="0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22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4 000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700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r>
                        <a:rPr lang="cs-CZ" baseline="0" dirty="0" smtClean="0"/>
                        <a:t>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6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/>
                </a:tc>
              </a:tr>
              <a:tr h="568829">
                <a:tc>
                  <a:txBody>
                    <a:bodyPr/>
                    <a:lstStyle/>
                    <a:p>
                      <a:r>
                        <a:rPr lang="cs-CZ" dirty="0" smtClean="0"/>
                        <a:t>5 000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10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35231507"/>
              </p:ext>
            </p:extLst>
          </p:nvPr>
        </p:nvGraphicFramePr>
        <p:xfrm>
          <a:off x="4644008" y="1556792"/>
          <a:ext cx="4038600" cy="3456384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363960"/>
                <a:gridCol w="720080"/>
                <a:gridCol w="944910"/>
                <a:gridCol w="1009650"/>
              </a:tblGrid>
              <a:tr h="53265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12 dm 4 cm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124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cm</a:t>
                      </a:r>
                      <a:endParaRPr lang="cs-CZ" b="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r>
                        <a:rPr lang="cs-CZ" baseline="0" dirty="0" smtClean="0"/>
                        <a:t> m 45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1 m 1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5 km </a:t>
                      </a:r>
                      <a:r>
                        <a:rPr lang="cs-CZ" baseline="0" dirty="0" smtClean="0"/>
                        <a:t> 450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5 450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5 km  45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5 045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547464">
                <a:tc>
                  <a:txBody>
                    <a:bodyPr/>
                    <a:lstStyle/>
                    <a:p>
                      <a:r>
                        <a:rPr lang="cs-CZ" dirty="0" smtClean="0"/>
                        <a:t>9 cm 8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492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548680"/>
            <a:ext cx="6624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Citace 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obrázky </a:t>
            </a:r>
            <a:r>
              <a:rPr lang="cs-CZ" dirty="0"/>
              <a:t>dostupné na </a:t>
            </a:r>
            <a:r>
              <a:rPr lang="cs-CZ" dirty="0" smtClean="0"/>
              <a:t>www</a:t>
            </a:r>
            <a:r>
              <a:rPr lang="en-US" dirty="0" smtClean="0"/>
              <a:t>&lt;</a:t>
            </a:r>
            <a:r>
              <a:rPr lang="cs-CZ" dirty="0"/>
              <a:t>http://office.microsoft.com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54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230</TotalTime>
  <Words>384</Words>
  <Application>Microsoft Office PowerPoint</Application>
  <PresentationFormat>Předvádění na obrazovce (4:3)</PresentationFormat>
  <Paragraphs>200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Převody jednotek délky</vt:lpstr>
      <vt:lpstr>Prezentace aplikace PowerPoint</vt:lpstr>
      <vt:lpstr>Prezentace aplikace PowerPoint</vt:lpstr>
      <vt:lpstr>Doplň správně tabulku</vt:lpstr>
      <vt:lpstr>Řešení</vt:lpstr>
      <vt:lpstr>Doplň správné jednotky</vt:lpstr>
      <vt:lpstr>Řešení</vt:lpstr>
      <vt:lpstr>Prezentace aplikace PowerPoint</vt:lpstr>
    </vt:vector>
  </TitlesOfParts>
  <Company>lineage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Lexovi</dc:creator>
  <cp:lastModifiedBy>Alenka</cp:lastModifiedBy>
  <cp:revision>36</cp:revision>
  <dcterms:created xsi:type="dcterms:W3CDTF">2011-09-12T14:02:45Z</dcterms:created>
  <dcterms:modified xsi:type="dcterms:W3CDTF">2012-06-18T06:16:18Z</dcterms:modified>
</cp:coreProperties>
</file>