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0" r:id="rId2"/>
    <p:sldId id="257" r:id="rId3"/>
    <p:sldId id="258" r:id="rId4"/>
    <p:sldId id="259" r:id="rId5"/>
    <p:sldId id="261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2" d="100"/>
          <a:sy n="102" d="100"/>
        </p:scale>
        <p:origin x="-2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FEC5FA8-8FAB-453B-A446-FC445FAEC27C}" type="doc">
      <dgm:prSet loTypeId="urn:microsoft.com/office/officeart/2005/8/layout/radial2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70C91646-D6F6-4450-85D4-2C70652716AE}">
      <dgm:prSet phldrT="[Text]" phldr="1"/>
      <dgm:spPr/>
      <dgm:t>
        <a:bodyPr/>
        <a:lstStyle/>
        <a:p>
          <a:endParaRPr lang="cs-CZ" dirty="0"/>
        </a:p>
      </dgm:t>
    </dgm:pt>
    <dgm:pt modelId="{4BA4B643-7D3E-4461-A680-CFCE86A66766}" type="parTrans" cxnId="{3B9019F0-BAFE-400D-9879-178EAB110014}">
      <dgm:prSet/>
      <dgm:spPr/>
      <dgm:t>
        <a:bodyPr/>
        <a:lstStyle/>
        <a:p>
          <a:endParaRPr lang="cs-CZ"/>
        </a:p>
      </dgm:t>
    </dgm:pt>
    <dgm:pt modelId="{8FC1ED4B-7A67-4552-8435-DB90BBF7252C}" type="sibTrans" cxnId="{3B9019F0-BAFE-400D-9879-178EAB110014}">
      <dgm:prSet/>
      <dgm:spPr/>
      <dgm:t>
        <a:bodyPr/>
        <a:lstStyle/>
        <a:p>
          <a:endParaRPr lang="cs-CZ"/>
        </a:p>
      </dgm:t>
    </dgm:pt>
    <dgm:pt modelId="{EB12687C-8445-43ED-AF19-1C0515091CD0}">
      <dgm:prSet phldrT="[Text]" phldr="1"/>
      <dgm:spPr/>
      <dgm:t>
        <a:bodyPr/>
        <a:lstStyle/>
        <a:p>
          <a:endParaRPr lang="cs-CZ"/>
        </a:p>
      </dgm:t>
    </dgm:pt>
    <dgm:pt modelId="{A9EB00B5-6249-4B30-B021-B502C0883B8A}" type="parTrans" cxnId="{B4CC265F-7112-4069-B484-DE7A4B11873D}">
      <dgm:prSet/>
      <dgm:spPr/>
      <dgm:t>
        <a:bodyPr/>
        <a:lstStyle/>
        <a:p>
          <a:endParaRPr lang="cs-CZ"/>
        </a:p>
      </dgm:t>
    </dgm:pt>
    <dgm:pt modelId="{4E00DC22-2AFC-4E1B-AB8B-EFEB4E26E360}" type="sibTrans" cxnId="{B4CC265F-7112-4069-B484-DE7A4B11873D}">
      <dgm:prSet/>
      <dgm:spPr/>
      <dgm:t>
        <a:bodyPr/>
        <a:lstStyle/>
        <a:p>
          <a:endParaRPr lang="cs-CZ"/>
        </a:p>
      </dgm:t>
    </dgm:pt>
    <dgm:pt modelId="{53B401C5-F365-4B5D-A60A-8B2FFFB24808}">
      <dgm:prSet phldrT="[Text]" phldr="1"/>
      <dgm:spPr/>
      <dgm:t>
        <a:bodyPr/>
        <a:lstStyle/>
        <a:p>
          <a:endParaRPr lang="cs-CZ"/>
        </a:p>
      </dgm:t>
    </dgm:pt>
    <dgm:pt modelId="{0CC382D2-D8A5-4B7A-9A08-CF615F19C221}" type="parTrans" cxnId="{1206F445-F6A1-4AF2-8AF9-F2190CA900BB}">
      <dgm:prSet/>
      <dgm:spPr/>
      <dgm:t>
        <a:bodyPr/>
        <a:lstStyle/>
        <a:p>
          <a:endParaRPr lang="cs-CZ"/>
        </a:p>
      </dgm:t>
    </dgm:pt>
    <dgm:pt modelId="{FEC40B29-F5D5-4421-AB82-F8A0BA81F636}" type="sibTrans" cxnId="{1206F445-F6A1-4AF2-8AF9-F2190CA900BB}">
      <dgm:prSet/>
      <dgm:spPr/>
      <dgm:t>
        <a:bodyPr/>
        <a:lstStyle/>
        <a:p>
          <a:endParaRPr lang="cs-CZ"/>
        </a:p>
      </dgm:t>
    </dgm:pt>
    <dgm:pt modelId="{5CF7CE14-C56F-41E4-ACC8-296B316A32FC}">
      <dgm:prSet phldrT="[Text]" phldr="1"/>
      <dgm:spPr/>
      <dgm:t>
        <a:bodyPr/>
        <a:lstStyle/>
        <a:p>
          <a:endParaRPr lang="cs-CZ" dirty="0"/>
        </a:p>
      </dgm:t>
    </dgm:pt>
    <dgm:pt modelId="{BB01E419-20E5-4F8F-A554-EF40C1BC7DF7}" type="parTrans" cxnId="{1B020894-B86D-4694-A8BD-A33D735E98BA}">
      <dgm:prSet/>
      <dgm:spPr/>
      <dgm:t>
        <a:bodyPr/>
        <a:lstStyle/>
        <a:p>
          <a:endParaRPr lang="cs-CZ"/>
        </a:p>
      </dgm:t>
    </dgm:pt>
    <dgm:pt modelId="{09B4CC2E-CF53-4E67-A054-2C64483346B0}" type="sibTrans" cxnId="{1B020894-B86D-4694-A8BD-A33D735E98BA}">
      <dgm:prSet/>
      <dgm:spPr/>
      <dgm:t>
        <a:bodyPr/>
        <a:lstStyle/>
        <a:p>
          <a:endParaRPr lang="cs-CZ"/>
        </a:p>
      </dgm:t>
    </dgm:pt>
    <dgm:pt modelId="{43C2143E-7CC0-4533-9131-B057498CE9EE}">
      <dgm:prSet phldrT="[Text]" phldr="1"/>
      <dgm:spPr/>
      <dgm:t>
        <a:bodyPr/>
        <a:lstStyle/>
        <a:p>
          <a:endParaRPr lang="cs-CZ" dirty="0"/>
        </a:p>
      </dgm:t>
    </dgm:pt>
    <dgm:pt modelId="{1B108EC8-DDFE-4788-BD3C-3556D699C650}" type="parTrans" cxnId="{6A822239-7504-42B9-8595-672C43A921B0}">
      <dgm:prSet/>
      <dgm:spPr/>
      <dgm:t>
        <a:bodyPr/>
        <a:lstStyle/>
        <a:p>
          <a:endParaRPr lang="cs-CZ"/>
        </a:p>
      </dgm:t>
    </dgm:pt>
    <dgm:pt modelId="{13CB2940-803A-4E9F-A5DF-AED434EEC91D}" type="sibTrans" cxnId="{6A822239-7504-42B9-8595-672C43A921B0}">
      <dgm:prSet/>
      <dgm:spPr/>
      <dgm:t>
        <a:bodyPr/>
        <a:lstStyle/>
        <a:p>
          <a:endParaRPr lang="cs-CZ"/>
        </a:p>
      </dgm:t>
    </dgm:pt>
    <dgm:pt modelId="{A3429126-3829-47CC-A28B-D47B8B2075F2}">
      <dgm:prSet phldrT="[Text]" phldr="1"/>
      <dgm:spPr/>
      <dgm:t>
        <a:bodyPr/>
        <a:lstStyle/>
        <a:p>
          <a:endParaRPr lang="cs-CZ"/>
        </a:p>
      </dgm:t>
    </dgm:pt>
    <dgm:pt modelId="{5533525F-57EC-4C7B-B642-45D22419FCEB}" type="parTrans" cxnId="{5CCBDC19-173E-457B-9CD3-7063DD4950FF}">
      <dgm:prSet/>
      <dgm:spPr/>
      <dgm:t>
        <a:bodyPr/>
        <a:lstStyle/>
        <a:p>
          <a:endParaRPr lang="cs-CZ"/>
        </a:p>
      </dgm:t>
    </dgm:pt>
    <dgm:pt modelId="{E189743B-7A3A-4EFE-BE1B-9F958E52ACEC}" type="sibTrans" cxnId="{5CCBDC19-173E-457B-9CD3-7063DD4950FF}">
      <dgm:prSet/>
      <dgm:spPr/>
      <dgm:t>
        <a:bodyPr/>
        <a:lstStyle/>
        <a:p>
          <a:endParaRPr lang="cs-CZ"/>
        </a:p>
      </dgm:t>
    </dgm:pt>
    <dgm:pt modelId="{4343CE0C-7648-48EC-927F-FDA63D177774}">
      <dgm:prSet phldrT="[Text]" custT="1"/>
      <dgm:spPr/>
      <dgm:t>
        <a:bodyPr/>
        <a:lstStyle/>
        <a:p>
          <a:r>
            <a:rPr lang="cs-CZ" sz="1400" dirty="0" smtClean="0"/>
            <a:t>Prakšice</a:t>
          </a:r>
          <a:endParaRPr lang="cs-CZ" sz="1400" dirty="0"/>
        </a:p>
      </dgm:t>
    </dgm:pt>
    <dgm:pt modelId="{ED65F381-085B-428E-8976-852E2250D813}" type="parTrans" cxnId="{42CCB753-D009-4A98-AC98-C8518E5D30C3}">
      <dgm:prSet/>
      <dgm:spPr/>
      <dgm:t>
        <a:bodyPr/>
        <a:lstStyle/>
        <a:p>
          <a:endParaRPr lang="cs-CZ"/>
        </a:p>
      </dgm:t>
    </dgm:pt>
    <dgm:pt modelId="{338854B3-9A5B-4243-8BD8-B8D0D51A0EA7}" type="sibTrans" cxnId="{42CCB753-D009-4A98-AC98-C8518E5D30C3}">
      <dgm:prSet/>
      <dgm:spPr/>
      <dgm:t>
        <a:bodyPr/>
        <a:lstStyle/>
        <a:p>
          <a:endParaRPr lang="cs-CZ"/>
        </a:p>
      </dgm:t>
    </dgm:pt>
    <dgm:pt modelId="{2E900E04-8E87-405F-BEC4-87F3839ACC83}">
      <dgm:prSet phldrT="[Text]" phldr="1" custT="1"/>
      <dgm:spPr/>
      <dgm:t>
        <a:bodyPr/>
        <a:lstStyle/>
        <a:p>
          <a:endParaRPr lang="cs-CZ" sz="1800" dirty="0"/>
        </a:p>
      </dgm:t>
    </dgm:pt>
    <dgm:pt modelId="{9B3A2B48-4629-402A-8E46-4385F2D1FB0F}" type="parTrans" cxnId="{690BBFF3-8851-47E8-B3F3-5423AA87AC79}">
      <dgm:prSet/>
      <dgm:spPr/>
      <dgm:t>
        <a:bodyPr/>
        <a:lstStyle/>
        <a:p>
          <a:endParaRPr lang="cs-CZ"/>
        </a:p>
      </dgm:t>
    </dgm:pt>
    <dgm:pt modelId="{0A81BE48-EE44-4B53-ADF0-3261FE9FC9D6}" type="sibTrans" cxnId="{690BBFF3-8851-47E8-B3F3-5423AA87AC79}">
      <dgm:prSet/>
      <dgm:spPr/>
      <dgm:t>
        <a:bodyPr/>
        <a:lstStyle/>
        <a:p>
          <a:endParaRPr lang="cs-CZ"/>
        </a:p>
      </dgm:t>
    </dgm:pt>
    <dgm:pt modelId="{4CC4E64D-36E7-4E05-9785-FD014968A995}">
      <dgm:prSet/>
      <dgm:spPr/>
      <dgm:t>
        <a:bodyPr/>
        <a:lstStyle/>
        <a:p>
          <a:endParaRPr lang="cs-CZ" dirty="0"/>
        </a:p>
      </dgm:t>
    </dgm:pt>
    <dgm:pt modelId="{34783E05-C5B5-4EBB-8970-E9CE443C79C6}" type="parTrans" cxnId="{E1C72A1A-46DC-4A4B-888C-2A05DA1F0118}">
      <dgm:prSet/>
      <dgm:spPr/>
      <dgm:t>
        <a:bodyPr/>
        <a:lstStyle/>
        <a:p>
          <a:endParaRPr lang="cs-CZ"/>
        </a:p>
      </dgm:t>
    </dgm:pt>
    <dgm:pt modelId="{913B388B-4CCB-4774-A5AC-1F298A9CBBCB}" type="sibTrans" cxnId="{E1C72A1A-46DC-4A4B-888C-2A05DA1F0118}">
      <dgm:prSet/>
      <dgm:spPr/>
      <dgm:t>
        <a:bodyPr/>
        <a:lstStyle/>
        <a:p>
          <a:endParaRPr lang="cs-CZ"/>
        </a:p>
      </dgm:t>
    </dgm:pt>
    <dgm:pt modelId="{BD07B96E-65DF-45B1-B644-7072A120E1A0}">
      <dgm:prSet/>
      <dgm:spPr/>
      <dgm:t>
        <a:bodyPr/>
        <a:lstStyle/>
        <a:p>
          <a:endParaRPr lang="cs-CZ"/>
        </a:p>
      </dgm:t>
    </dgm:pt>
    <dgm:pt modelId="{45940E7D-906C-4F2D-9159-4EE60DA65438}" type="parTrans" cxnId="{2307EF5E-3B77-4801-8CB1-08134C6D5F9A}">
      <dgm:prSet/>
      <dgm:spPr/>
      <dgm:t>
        <a:bodyPr/>
        <a:lstStyle/>
        <a:p>
          <a:endParaRPr lang="cs-CZ"/>
        </a:p>
      </dgm:t>
    </dgm:pt>
    <dgm:pt modelId="{3A275859-8FC1-423E-AEF7-F7CF5CF428D4}" type="sibTrans" cxnId="{2307EF5E-3B77-4801-8CB1-08134C6D5F9A}">
      <dgm:prSet/>
      <dgm:spPr/>
      <dgm:t>
        <a:bodyPr/>
        <a:lstStyle/>
        <a:p>
          <a:endParaRPr lang="cs-CZ"/>
        </a:p>
      </dgm:t>
    </dgm:pt>
    <dgm:pt modelId="{36B3C9C4-0E94-4F2D-916B-E5A7A7DF755F}" type="pres">
      <dgm:prSet presAssocID="{6FEC5FA8-8FAB-453B-A446-FC445FAEC27C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2B7C106-3F5B-438A-9793-9A2ED7B993E0}" type="pres">
      <dgm:prSet presAssocID="{6FEC5FA8-8FAB-453B-A446-FC445FAEC27C}" presName="cycle" presStyleCnt="0"/>
      <dgm:spPr/>
    </dgm:pt>
    <dgm:pt modelId="{1DDB94B0-6C58-42E9-9F3B-398198ED68BF}" type="pres">
      <dgm:prSet presAssocID="{6FEC5FA8-8FAB-453B-A446-FC445FAEC27C}" presName="centerShape" presStyleCnt="0"/>
      <dgm:spPr/>
    </dgm:pt>
    <dgm:pt modelId="{9CD9CB94-A44A-446D-9EFC-BE1CCE1F5A67}" type="pres">
      <dgm:prSet presAssocID="{6FEC5FA8-8FAB-453B-A446-FC445FAEC27C}" presName="connSite" presStyleLbl="node1" presStyleIdx="0" presStyleCnt="6"/>
      <dgm:spPr/>
    </dgm:pt>
    <dgm:pt modelId="{6B200ED7-8B2B-4526-88FC-A8A04EE9900A}" type="pres">
      <dgm:prSet presAssocID="{6FEC5FA8-8FAB-453B-A446-FC445FAEC27C}" presName="visible" presStyleLbl="node1" presStyleIdx="0" presStyleCnt="6" custScaleX="220512"/>
      <dgm:spPr/>
    </dgm:pt>
    <dgm:pt modelId="{E74AC18E-DA6D-41FE-84E9-CE502C7CCE60}" type="pres">
      <dgm:prSet presAssocID="{45940E7D-906C-4F2D-9159-4EE60DA65438}" presName="Name25" presStyleLbl="parChTrans1D1" presStyleIdx="0" presStyleCnt="5"/>
      <dgm:spPr/>
      <dgm:t>
        <a:bodyPr/>
        <a:lstStyle/>
        <a:p>
          <a:endParaRPr lang="cs-CZ"/>
        </a:p>
      </dgm:t>
    </dgm:pt>
    <dgm:pt modelId="{53F0B42B-EBB4-4BC1-BDB4-37A5EDA0529B}" type="pres">
      <dgm:prSet presAssocID="{BD07B96E-65DF-45B1-B644-7072A120E1A0}" presName="node" presStyleCnt="0"/>
      <dgm:spPr/>
    </dgm:pt>
    <dgm:pt modelId="{0FD439A6-8EDC-4DD2-94F2-5734122F1119}" type="pres">
      <dgm:prSet presAssocID="{BD07B96E-65DF-45B1-B644-7072A120E1A0}" presName="parentNode" presStyleLbl="node1" presStyleIdx="1" presStyleCnt="6" custScaleX="23366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EB37D92-F18A-4305-844A-9D2C5D1E19B7}" type="pres">
      <dgm:prSet presAssocID="{BD07B96E-65DF-45B1-B644-7072A120E1A0}" presName="childNode" presStyleLbl="revTx" presStyleIdx="0" presStyleCnt="3">
        <dgm:presLayoutVars>
          <dgm:bulletEnabled val="1"/>
        </dgm:presLayoutVars>
      </dgm:prSet>
      <dgm:spPr/>
    </dgm:pt>
    <dgm:pt modelId="{602B2EFD-B310-44E6-A306-C26022A0C4EE}" type="pres">
      <dgm:prSet presAssocID="{4BA4B643-7D3E-4461-A680-CFCE86A66766}" presName="Name25" presStyleLbl="parChTrans1D1" presStyleIdx="1" presStyleCnt="5"/>
      <dgm:spPr/>
      <dgm:t>
        <a:bodyPr/>
        <a:lstStyle/>
        <a:p>
          <a:endParaRPr lang="cs-CZ"/>
        </a:p>
      </dgm:t>
    </dgm:pt>
    <dgm:pt modelId="{5A99DFF9-F809-44E2-93A9-CD2E806348BF}" type="pres">
      <dgm:prSet presAssocID="{70C91646-D6F6-4450-85D4-2C70652716AE}" presName="node" presStyleCnt="0"/>
      <dgm:spPr/>
    </dgm:pt>
    <dgm:pt modelId="{31281913-6E49-45A6-982A-D9615A875243}" type="pres">
      <dgm:prSet presAssocID="{70C91646-D6F6-4450-85D4-2C70652716AE}" presName="parentNode" presStyleLbl="node1" presStyleIdx="2" presStyleCnt="6" custScaleX="365582" custLinFactX="100000" custLinFactNeighborX="165285" custLinFactNeighborY="-1827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91E54E-338D-4E29-9545-BCAE6FB07F49}" type="pres">
      <dgm:prSet presAssocID="{70C91646-D6F6-4450-85D4-2C70652716AE}" presName="childNode" presStyleLbl="revTx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D21AA3-8274-4D11-8DAA-EA3CCF315AA1}" type="pres">
      <dgm:prSet presAssocID="{BB01E419-20E5-4F8F-A554-EF40C1BC7DF7}" presName="Name25" presStyleLbl="parChTrans1D1" presStyleIdx="2" presStyleCnt="5"/>
      <dgm:spPr/>
      <dgm:t>
        <a:bodyPr/>
        <a:lstStyle/>
        <a:p>
          <a:endParaRPr lang="cs-CZ"/>
        </a:p>
      </dgm:t>
    </dgm:pt>
    <dgm:pt modelId="{15D1EC96-8EB0-4C7F-9CAA-C9983FC3FAB1}" type="pres">
      <dgm:prSet presAssocID="{5CF7CE14-C56F-41E4-ACC8-296B316A32FC}" presName="node" presStyleCnt="0"/>
      <dgm:spPr/>
    </dgm:pt>
    <dgm:pt modelId="{9C43149F-2A53-44F8-BEB7-1A325228ED87}" type="pres">
      <dgm:prSet presAssocID="{5CF7CE14-C56F-41E4-ACC8-296B316A32FC}" presName="parentNode" presStyleLbl="node1" presStyleIdx="3" presStyleCnt="6" custFlipVert="0" custScaleX="199657" custScaleY="63730" custLinFactX="100000" custLinFactNeighborX="132453" custLinFactNeighborY="171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FA3407-1521-4A69-B710-EB48C149A83E}" type="pres">
      <dgm:prSet presAssocID="{5CF7CE14-C56F-41E4-ACC8-296B316A32FC}" presName="childNode" presStyleLbl="revTx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E7BE6D9-6991-4DFF-AC63-83B5F2F849FD}" type="pres">
      <dgm:prSet presAssocID="{ED65F381-085B-428E-8976-852E2250D813}" presName="Name25" presStyleLbl="parChTrans1D1" presStyleIdx="3" presStyleCnt="5"/>
      <dgm:spPr/>
      <dgm:t>
        <a:bodyPr/>
        <a:lstStyle/>
        <a:p>
          <a:endParaRPr lang="cs-CZ"/>
        </a:p>
      </dgm:t>
    </dgm:pt>
    <dgm:pt modelId="{089D6FD2-2DC5-4E79-87AE-A5F2AD12F8C4}" type="pres">
      <dgm:prSet presAssocID="{4343CE0C-7648-48EC-927F-FDA63D177774}" presName="node" presStyleCnt="0"/>
      <dgm:spPr/>
    </dgm:pt>
    <dgm:pt modelId="{7B36F99F-D215-49EA-ADB4-57D3674A8057}" type="pres">
      <dgm:prSet presAssocID="{4343CE0C-7648-48EC-927F-FDA63D177774}" presName="parentNode" presStyleLbl="node1" presStyleIdx="4" presStyleCnt="6" custAng="10800000" custFlipVert="1" custFlipHor="1" custScaleX="334664" custScaleY="147784" custLinFactX="100000" custLinFactNeighborX="126460" custLinFactNeighborY="44251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059C8F-9CA5-4FE5-AE24-0896CFE6F342}" type="pres">
      <dgm:prSet presAssocID="{4343CE0C-7648-48EC-927F-FDA63D177774}" presName="childNode" presStyleLbl="revTx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A4CDFE0-C812-4005-8467-3B4FBCD819C3}" type="pres">
      <dgm:prSet presAssocID="{34783E05-C5B5-4EBB-8970-E9CE443C79C6}" presName="Name25" presStyleLbl="parChTrans1D1" presStyleIdx="4" presStyleCnt="5"/>
      <dgm:spPr/>
      <dgm:t>
        <a:bodyPr/>
        <a:lstStyle/>
        <a:p>
          <a:endParaRPr lang="cs-CZ"/>
        </a:p>
      </dgm:t>
    </dgm:pt>
    <dgm:pt modelId="{41BD56F3-9319-4091-A6CA-6648B9D44676}" type="pres">
      <dgm:prSet presAssocID="{4CC4E64D-36E7-4E05-9785-FD014968A995}" presName="node" presStyleCnt="0"/>
      <dgm:spPr/>
    </dgm:pt>
    <dgm:pt modelId="{B0147F01-22AB-4603-83D3-1695A3D6B338}" type="pres">
      <dgm:prSet presAssocID="{4CC4E64D-36E7-4E05-9785-FD014968A995}" presName="parentNode" presStyleLbl="node1" presStyleIdx="5" presStyleCnt="6" custScaleX="202024" custScaleY="91109" custLinFactNeighborX="-15179" custLinFactNeighborY="475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202DF76-4A1F-42B3-8303-5CB5182F8887}" type="pres">
      <dgm:prSet presAssocID="{4CC4E64D-36E7-4E05-9785-FD014968A995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D04EA306-1FBF-4D1B-BD25-261C8FE38421}" type="presOf" srcId="{BD07B96E-65DF-45B1-B644-7072A120E1A0}" destId="{0FD439A6-8EDC-4DD2-94F2-5734122F1119}" srcOrd="0" destOrd="0" presId="urn:microsoft.com/office/officeart/2005/8/layout/radial2"/>
    <dgm:cxn modelId="{B4CC265F-7112-4069-B484-DE7A4B11873D}" srcId="{70C91646-D6F6-4450-85D4-2C70652716AE}" destId="{EB12687C-8445-43ED-AF19-1C0515091CD0}" srcOrd="0" destOrd="0" parTransId="{A9EB00B5-6249-4B30-B021-B502C0883B8A}" sibTransId="{4E00DC22-2AFC-4E1B-AB8B-EFEB4E26E360}"/>
    <dgm:cxn modelId="{E1C72A1A-46DC-4A4B-888C-2A05DA1F0118}" srcId="{6FEC5FA8-8FAB-453B-A446-FC445FAEC27C}" destId="{4CC4E64D-36E7-4E05-9785-FD014968A995}" srcOrd="4" destOrd="0" parTransId="{34783E05-C5B5-4EBB-8970-E9CE443C79C6}" sibTransId="{913B388B-4CCB-4774-A5AC-1F298A9CBBCB}"/>
    <dgm:cxn modelId="{BF5ACB13-7697-420D-B288-086AFA16C89F}" type="presOf" srcId="{4CC4E64D-36E7-4E05-9785-FD014968A995}" destId="{B0147F01-22AB-4603-83D3-1695A3D6B338}" srcOrd="0" destOrd="0" presId="urn:microsoft.com/office/officeart/2005/8/layout/radial2"/>
    <dgm:cxn modelId="{0A87B0B8-B525-4330-86CD-0A68C12A1A6C}" type="presOf" srcId="{45940E7D-906C-4F2D-9159-4EE60DA65438}" destId="{E74AC18E-DA6D-41FE-84E9-CE502C7CCE60}" srcOrd="0" destOrd="0" presId="urn:microsoft.com/office/officeart/2005/8/layout/radial2"/>
    <dgm:cxn modelId="{1B020894-B86D-4694-A8BD-A33D735E98BA}" srcId="{6FEC5FA8-8FAB-453B-A446-FC445FAEC27C}" destId="{5CF7CE14-C56F-41E4-ACC8-296B316A32FC}" srcOrd="2" destOrd="0" parTransId="{BB01E419-20E5-4F8F-A554-EF40C1BC7DF7}" sibTransId="{09B4CC2E-CF53-4E67-A054-2C64483346B0}"/>
    <dgm:cxn modelId="{6208F17C-924D-4F7B-A1AE-508A524E5D23}" type="presOf" srcId="{43C2143E-7CC0-4533-9131-B057498CE9EE}" destId="{D6FA3407-1521-4A69-B710-EB48C149A83E}" srcOrd="0" destOrd="0" presId="urn:microsoft.com/office/officeart/2005/8/layout/radial2"/>
    <dgm:cxn modelId="{D68C4EA6-C294-42A7-B7F0-C790A78E67A5}" type="presOf" srcId="{4BA4B643-7D3E-4461-A680-CFCE86A66766}" destId="{602B2EFD-B310-44E6-A306-C26022A0C4EE}" srcOrd="0" destOrd="0" presId="urn:microsoft.com/office/officeart/2005/8/layout/radial2"/>
    <dgm:cxn modelId="{5CCBDC19-173E-457B-9CD3-7063DD4950FF}" srcId="{5CF7CE14-C56F-41E4-ACC8-296B316A32FC}" destId="{A3429126-3829-47CC-A28B-D47B8B2075F2}" srcOrd="1" destOrd="0" parTransId="{5533525F-57EC-4C7B-B642-45D22419FCEB}" sibTransId="{E189743B-7A3A-4EFE-BE1B-9F958E52ACEC}"/>
    <dgm:cxn modelId="{690BBFF3-8851-47E8-B3F3-5423AA87AC79}" srcId="{4343CE0C-7648-48EC-927F-FDA63D177774}" destId="{2E900E04-8E87-405F-BEC4-87F3839ACC83}" srcOrd="0" destOrd="0" parTransId="{9B3A2B48-4629-402A-8E46-4385F2D1FB0F}" sibTransId="{0A81BE48-EE44-4B53-ADF0-3261FE9FC9D6}"/>
    <dgm:cxn modelId="{0C4EB7F9-5DE6-4679-BA03-0C5B22421D94}" type="presOf" srcId="{53B401C5-F365-4B5D-A60A-8B2FFFB24808}" destId="{9291E54E-338D-4E29-9545-BCAE6FB07F49}" srcOrd="0" destOrd="1" presId="urn:microsoft.com/office/officeart/2005/8/layout/radial2"/>
    <dgm:cxn modelId="{39275155-1120-43CD-9BD9-67D978579B1D}" type="presOf" srcId="{34783E05-C5B5-4EBB-8970-E9CE443C79C6}" destId="{0A4CDFE0-C812-4005-8467-3B4FBCD819C3}" srcOrd="0" destOrd="0" presId="urn:microsoft.com/office/officeart/2005/8/layout/radial2"/>
    <dgm:cxn modelId="{6A822239-7504-42B9-8595-672C43A921B0}" srcId="{5CF7CE14-C56F-41E4-ACC8-296B316A32FC}" destId="{43C2143E-7CC0-4533-9131-B057498CE9EE}" srcOrd="0" destOrd="0" parTransId="{1B108EC8-DDFE-4788-BD3C-3556D699C650}" sibTransId="{13CB2940-803A-4E9F-A5DF-AED434EEC91D}"/>
    <dgm:cxn modelId="{3FAD5675-5D9B-46A8-932A-5982801A55FE}" type="presOf" srcId="{6FEC5FA8-8FAB-453B-A446-FC445FAEC27C}" destId="{36B3C9C4-0E94-4F2D-916B-E5A7A7DF755F}" srcOrd="0" destOrd="0" presId="urn:microsoft.com/office/officeart/2005/8/layout/radial2"/>
    <dgm:cxn modelId="{42CCB753-D009-4A98-AC98-C8518E5D30C3}" srcId="{6FEC5FA8-8FAB-453B-A446-FC445FAEC27C}" destId="{4343CE0C-7648-48EC-927F-FDA63D177774}" srcOrd="3" destOrd="0" parTransId="{ED65F381-085B-428E-8976-852E2250D813}" sibTransId="{338854B3-9A5B-4243-8BD8-B8D0D51A0EA7}"/>
    <dgm:cxn modelId="{03D4C115-E585-4C92-8606-E1575689517D}" type="presOf" srcId="{BB01E419-20E5-4F8F-A554-EF40C1BC7DF7}" destId="{A2D21AA3-8274-4D11-8DAA-EA3CCF315AA1}" srcOrd="0" destOrd="0" presId="urn:microsoft.com/office/officeart/2005/8/layout/radial2"/>
    <dgm:cxn modelId="{656E5A43-8C2E-4D78-968A-96698400CD45}" type="presOf" srcId="{EB12687C-8445-43ED-AF19-1C0515091CD0}" destId="{9291E54E-338D-4E29-9545-BCAE6FB07F49}" srcOrd="0" destOrd="0" presId="urn:microsoft.com/office/officeart/2005/8/layout/radial2"/>
    <dgm:cxn modelId="{93F62CB2-B2C1-456E-AD78-43C4B0D8AA83}" type="presOf" srcId="{4343CE0C-7648-48EC-927F-FDA63D177774}" destId="{7B36F99F-D215-49EA-ADB4-57D3674A8057}" srcOrd="0" destOrd="0" presId="urn:microsoft.com/office/officeart/2005/8/layout/radial2"/>
    <dgm:cxn modelId="{66FC1A41-D4EC-4B0B-A4BB-B48B5F927B1E}" type="presOf" srcId="{70C91646-D6F6-4450-85D4-2C70652716AE}" destId="{31281913-6E49-45A6-982A-D9615A875243}" srcOrd="0" destOrd="0" presId="urn:microsoft.com/office/officeart/2005/8/layout/radial2"/>
    <dgm:cxn modelId="{1206F445-F6A1-4AF2-8AF9-F2190CA900BB}" srcId="{70C91646-D6F6-4450-85D4-2C70652716AE}" destId="{53B401C5-F365-4B5D-A60A-8B2FFFB24808}" srcOrd="1" destOrd="0" parTransId="{0CC382D2-D8A5-4B7A-9A08-CF615F19C221}" sibTransId="{FEC40B29-F5D5-4421-AB82-F8A0BA81F636}"/>
    <dgm:cxn modelId="{AA6CFF84-2F0F-4047-9E89-09A0630F2F49}" type="presOf" srcId="{2E900E04-8E87-405F-BEC4-87F3839ACC83}" destId="{9B059C8F-9CA5-4FE5-AE24-0896CFE6F342}" srcOrd="0" destOrd="0" presId="urn:microsoft.com/office/officeart/2005/8/layout/radial2"/>
    <dgm:cxn modelId="{E3A322CA-CC00-4BB1-9A79-68A6100FDCEC}" type="presOf" srcId="{5CF7CE14-C56F-41E4-ACC8-296B316A32FC}" destId="{9C43149F-2A53-44F8-BEB7-1A325228ED87}" srcOrd="0" destOrd="0" presId="urn:microsoft.com/office/officeart/2005/8/layout/radial2"/>
    <dgm:cxn modelId="{3B9019F0-BAFE-400D-9879-178EAB110014}" srcId="{6FEC5FA8-8FAB-453B-A446-FC445FAEC27C}" destId="{70C91646-D6F6-4450-85D4-2C70652716AE}" srcOrd="1" destOrd="0" parTransId="{4BA4B643-7D3E-4461-A680-CFCE86A66766}" sibTransId="{8FC1ED4B-7A67-4552-8435-DB90BBF7252C}"/>
    <dgm:cxn modelId="{6A6A4D09-BD46-4B4F-9019-C3F203677F47}" type="presOf" srcId="{A3429126-3829-47CC-A28B-D47B8B2075F2}" destId="{D6FA3407-1521-4A69-B710-EB48C149A83E}" srcOrd="0" destOrd="1" presId="urn:microsoft.com/office/officeart/2005/8/layout/radial2"/>
    <dgm:cxn modelId="{8AA000AA-D4B2-4D16-8FE3-C5B3859EA6C7}" type="presOf" srcId="{ED65F381-085B-428E-8976-852E2250D813}" destId="{3E7BE6D9-6991-4DFF-AC63-83B5F2F849FD}" srcOrd="0" destOrd="0" presId="urn:microsoft.com/office/officeart/2005/8/layout/radial2"/>
    <dgm:cxn modelId="{2307EF5E-3B77-4801-8CB1-08134C6D5F9A}" srcId="{6FEC5FA8-8FAB-453B-A446-FC445FAEC27C}" destId="{BD07B96E-65DF-45B1-B644-7072A120E1A0}" srcOrd="0" destOrd="0" parTransId="{45940E7D-906C-4F2D-9159-4EE60DA65438}" sibTransId="{3A275859-8FC1-423E-AEF7-F7CF5CF428D4}"/>
    <dgm:cxn modelId="{DCA7307A-44AF-4892-A125-83D5F4530F0C}" type="presParOf" srcId="{36B3C9C4-0E94-4F2D-916B-E5A7A7DF755F}" destId="{12B7C106-3F5B-438A-9793-9A2ED7B993E0}" srcOrd="0" destOrd="0" presId="urn:microsoft.com/office/officeart/2005/8/layout/radial2"/>
    <dgm:cxn modelId="{E15C9E28-0DD3-425A-B79C-00DAD33FC012}" type="presParOf" srcId="{12B7C106-3F5B-438A-9793-9A2ED7B993E0}" destId="{1DDB94B0-6C58-42E9-9F3B-398198ED68BF}" srcOrd="0" destOrd="0" presId="urn:microsoft.com/office/officeart/2005/8/layout/radial2"/>
    <dgm:cxn modelId="{B27F88DD-8D72-41E7-B374-26E0B438B3FB}" type="presParOf" srcId="{1DDB94B0-6C58-42E9-9F3B-398198ED68BF}" destId="{9CD9CB94-A44A-446D-9EFC-BE1CCE1F5A67}" srcOrd="0" destOrd="0" presId="urn:microsoft.com/office/officeart/2005/8/layout/radial2"/>
    <dgm:cxn modelId="{D9B08BA7-BE50-43D9-9698-12D269A63814}" type="presParOf" srcId="{1DDB94B0-6C58-42E9-9F3B-398198ED68BF}" destId="{6B200ED7-8B2B-4526-88FC-A8A04EE9900A}" srcOrd="1" destOrd="0" presId="urn:microsoft.com/office/officeart/2005/8/layout/radial2"/>
    <dgm:cxn modelId="{9C7AF057-04DD-4265-8671-3892078AB41E}" type="presParOf" srcId="{12B7C106-3F5B-438A-9793-9A2ED7B993E0}" destId="{E74AC18E-DA6D-41FE-84E9-CE502C7CCE60}" srcOrd="1" destOrd="0" presId="urn:microsoft.com/office/officeart/2005/8/layout/radial2"/>
    <dgm:cxn modelId="{A279C72B-A84B-49EB-A04B-142DAEE74055}" type="presParOf" srcId="{12B7C106-3F5B-438A-9793-9A2ED7B993E0}" destId="{53F0B42B-EBB4-4BC1-BDB4-37A5EDA0529B}" srcOrd="2" destOrd="0" presId="urn:microsoft.com/office/officeart/2005/8/layout/radial2"/>
    <dgm:cxn modelId="{721ABDE4-4D22-47E5-90E8-660A67238DCF}" type="presParOf" srcId="{53F0B42B-EBB4-4BC1-BDB4-37A5EDA0529B}" destId="{0FD439A6-8EDC-4DD2-94F2-5734122F1119}" srcOrd="0" destOrd="0" presId="urn:microsoft.com/office/officeart/2005/8/layout/radial2"/>
    <dgm:cxn modelId="{6FD1BF58-8732-4785-8137-FC2ECEB7BB0A}" type="presParOf" srcId="{53F0B42B-EBB4-4BC1-BDB4-37A5EDA0529B}" destId="{2EB37D92-F18A-4305-844A-9D2C5D1E19B7}" srcOrd="1" destOrd="0" presId="urn:microsoft.com/office/officeart/2005/8/layout/radial2"/>
    <dgm:cxn modelId="{76E706C4-2490-4C54-8093-339EF040C58F}" type="presParOf" srcId="{12B7C106-3F5B-438A-9793-9A2ED7B993E0}" destId="{602B2EFD-B310-44E6-A306-C26022A0C4EE}" srcOrd="3" destOrd="0" presId="urn:microsoft.com/office/officeart/2005/8/layout/radial2"/>
    <dgm:cxn modelId="{FFEADB5B-46CD-4B60-9B02-FD78C43AC980}" type="presParOf" srcId="{12B7C106-3F5B-438A-9793-9A2ED7B993E0}" destId="{5A99DFF9-F809-44E2-93A9-CD2E806348BF}" srcOrd="4" destOrd="0" presId="urn:microsoft.com/office/officeart/2005/8/layout/radial2"/>
    <dgm:cxn modelId="{0A7CD0ED-AF56-479C-AA9A-50207CA0270B}" type="presParOf" srcId="{5A99DFF9-F809-44E2-93A9-CD2E806348BF}" destId="{31281913-6E49-45A6-982A-D9615A875243}" srcOrd="0" destOrd="0" presId="urn:microsoft.com/office/officeart/2005/8/layout/radial2"/>
    <dgm:cxn modelId="{95BE9F09-B200-4038-A15A-4BCA2A88AF85}" type="presParOf" srcId="{5A99DFF9-F809-44E2-93A9-CD2E806348BF}" destId="{9291E54E-338D-4E29-9545-BCAE6FB07F49}" srcOrd="1" destOrd="0" presId="urn:microsoft.com/office/officeart/2005/8/layout/radial2"/>
    <dgm:cxn modelId="{2EEDAB2C-1C5D-4415-8DE2-5923D8927039}" type="presParOf" srcId="{12B7C106-3F5B-438A-9793-9A2ED7B993E0}" destId="{A2D21AA3-8274-4D11-8DAA-EA3CCF315AA1}" srcOrd="5" destOrd="0" presId="urn:microsoft.com/office/officeart/2005/8/layout/radial2"/>
    <dgm:cxn modelId="{9AC108BB-0648-4D1F-97FD-9171C801F16C}" type="presParOf" srcId="{12B7C106-3F5B-438A-9793-9A2ED7B993E0}" destId="{15D1EC96-8EB0-4C7F-9CAA-C9983FC3FAB1}" srcOrd="6" destOrd="0" presId="urn:microsoft.com/office/officeart/2005/8/layout/radial2"/>
    <dgm:cxn modelId="{CFD6A209-2CE4-44D4-B191-D28EA6022BF5}" type="presParOf" srcId="{15D1EC96-8EB0-4C7F-9CAA-C9983FC3FAB1}" destId="{9C43149F-2A53-44F8-BEB7-1A325228ED87}" srcOrd="0" destOrd="0" presId="urn:microsoft.com/office/officeart/2005/8/layout/radial2"/>
    <dgm:cxn modelId="{A382550D-CC25-407F-9520-541187F25057}" type="presParOf" srcId="{15D1EC96-8EB0-4C7F-9CAA-C9983FC3FAB1}" destId="{D6FA3407-1521-4A69-B710-EB48C149A83E}" srcOrd="1" destOrd="0" presId="urn:microsoft.com/office/officeart/2005/8/layout/radial2"/>
    <dgm:cxn modelId="{1115A6C8-E6CA-4A8B-92BC-46A53119C162}" type="presParOf" srcId="{12B7C106-3F5B-438A-9793-9A2ED7B993E0}" destId="{3E7BE6D9-6991-4DFF-AC63-83B5F2F849FD}" srcOrd="7" destOrd="0" presId="urn:microsoft.com/office/officeart/2005/8/layout/radial2"/>
    <dgm:cxn modelId="{5E325624-D218-430F-B524-1E3A682D966E}" type="presParOf" srcId="{12B7C106-3F5B-438A-9793-9A2ED7B993E0}" destId="{089D6FD2-2DC5-4E79-87AE-A5F2AD12F8C4}" srcOrd="8" destOrd="0" presId="urn:microsoft.com/office/officeart/2005/8/layout/radial2"/>
    <dgm:cxn modelId="{10D482D1-0654-48EC-A2D2-B986B77F3E8F}" type="presParOf" srcId="{089D6FD2-2DC5-4E79-87AE-A5F2AD12F8C4}" destId="{7B36F99F-D215-49EA-ADB4-57D3674A8057}" srcOrd="0" destOrd="0" presId="urn:microsoft.com/office/officeart/2005/8/layout/radial2"/>
    <dgm:cxn modelId="{8B1D626E-2AD9-4EF2-A273-369D4DE483F3}" type="presParOf" srcId="{089D6FD2-2DC5-4E79-87AE-A5F2AD12F8C4}" destId="{9B059C8F-9CA5-4FE5-AE24-0896CFE6F342}" srcOrd="1" destOrd="0" presId="urn:microsoft.com/office/officeart/2005/8/layout/radial2"/>
    <dgm:cxn modelId="{798A8AED-108B-466F-83AA-262809973B9E}" type="presParOf" srcId="{12B7C106-3F5B-438A-9793-9A2ED7B993E0}" destId="{0A4CDFE0-C812-4005-8467-3B4FBCD819C3}" srcOrd="9" destOrd="0" presId="urn:microsoft.com/office/officeart/2005/8/layout/radial2"/>
    <dgm:cxn modelId="{F5711D40-67A8-498F-8E3C-D21548C15F46}" type="presParOf" srcId="{12B7C106-3F5B-438A-9793-9A2ED7B993E0}" destId="{41BD56F3-9319-4091-A6CA-6648B9D44676}" srcOrd="10" destOrd="0" presId="urn:microsoft.com/office/officeart/2005/8/layout/radial2"/>
    <dgm:cxn modelId="{C078CFC2-57BA-416C-BF4B-8421AB587E68}" type="presParOf" srcId="{41BD56F3-9319-4091-A6CA-6648B9D44676}" destId="{B0147F01-22AB-4603-83D3-1695A3D6B338}" srcOrd="0" destOrd="0" presId="urn:microsoft.com/office/officeart/2005/8/layout/radial2"/>
    <dgm:cxn modelId="{994BEEE6-9308-4A87-B017-EF64A8EE136C}" type="presParOf" srcId="{41BD56F3-9319-4091-A6CA-6648B9D44676}" destId="{1202DF76-4A1F-42B3-8303-5CB5182F8887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4CDFE0-C812-4005-8467-3B4FBCD819C3}">
      <dsp:nvSpPr>
        <dsp:cNvPr id="0" name=""/>
        <dsp:cNvSpPr/>
      </dsp:nvSpPr>
      <dsp:spPr>
        <a:xfrm rot="3675048">
          <a:off x="1489008" y="2929406"/>
          <a:ext cx="1126454" cy="34189"/>
        </a:xfrm>
        <a:custGeom>
          <a:avLst/>
          <a:gdLst/>
          <a:ahLst/>
          <a:cxnLst/>
          <a:rect l="0" t="0" r="0" b="0"/>
          <a:pathLst>
            <a:path>
              <a:moveTo>
                <a:pt x="0" y="17094"/>
              </a:moveTo>
              <a:lnTo>
                <a:pt x="1126454" y="170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E7BE6D9-6991-4DFF-AC63-83B5F2F849FD}">
      <dsp:nvSpPr>
        <dsp:cNvPr id="0" name=""/>
        <dsp:cNvSpPr/>
      </dsp:nvSpPr>
      <dsp:spPr>
        <a:xfrm rot="1321037">
          <a:off x="1895460" y="2547934"/>
          <a:ext cx="1887022" cy="34189"/>
        </a:xfrm>
        <a:custGeom>
          <a:avLst/>
          <a:gdLst/>
          <a:ahLst/>
          <a:cxnLst/>
          <a:rect l="0" t="0" r="0" b="0"/>
          <a:pathLst>
            <a:path>
              <a:moveTo>
                <a:pt x="0" y="17094"/>
              </a:moveTo>
              <a:lnTo>
                <a:pt x="1887022" y="170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2D21AA3-8274-4D11-8DAA-EA3CCF315AA1}">
      <dsp:nvSpPr>
        <dsp:cNvPr id="0" name=""/>
        <dsp:cNvSpPr/>
      </dsp:nvSpPr>
      <dsp:spPr>
        <a:xfrm rot="12198">
          <a:off x="1964263" y="2035782"/>
          <a:ext cx="2253265" cy="34189"/>
        </a:xfrm>
        <a:custGeom>
          <a:avLst/>
          <a:gdLst/>
          <a:ahLst/>
          <a:cxnLst/>
          <a:rect l="0" t="0" r="0" b="0"/>
          <a:pathLst>
            <a:path>
              <a:moveTo>
                <a:pt x="0" y="17094"/>
              </a:moveTo>
              <a:lnTo>
                <a:pt x="2253265" y="170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02B2EFD-B310-44E6-A306-C26022A0C4EE}">
      <dsp:nvSpPr>
        <dsp:cNvPr id="0" name=""/>
        <dsp:cNvSpPr/>
      </dsp:nvSpPr>
      <dsp:spPr>
        <a:xfrm rot="20539178">
          <a:off x="1914132" y="1578793"/>
          <a:ext cx="2122918" cy="34189"/>
        </a:xfrm>
        <a:custGeom>
          <a:avLst/>
          <a:gdLst/>
          <a:ahLst/>
          <a:cxnLst/>
          <a:rect l="0" t="0" r="0" b="0"/>
          <a:pathLst>
            <a:path>
              <a:moveTo>
                <a:pt x="0" y="17094"/>
              </a:moveTo>
              <a:lnTo>
                <a:pt x="2122918" y="170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74AC18E-DA6D-41FE-84E9-CE502C7CCE60}">
      <dsp:nvSpPr>
        <dsp:cNvPr id="0" name=""/>
        <dsp:cNvSpPr/>
      </dsp:nvSpPr>
      <dsp:spPr>
        <a:xfrm rot="18059541">
          <a:off x="1536256" y="1154681"/>
          <a:ext cx="1097497" cy="34189"/>
        </a:xfrm>
        <a:custGeom>
          <a:avLst/>
          <a:gdLst/>
          <a:ahLst/>
          <a:cxnLst/>
          <a:rect l="0" t="0" r="0" b="0"/>
          <a:pathLst>
            <a:path>
              <a:moveTo>
                <a:pt x="0" y="17094"/>
              </a:moveTo>
              <a:lnTo>
                <a:pt x="1097497" y="17094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B200ED7-8B2B-4526-88FC-A8A04EE9900A}">
      <dsp:nvSpPr>
        <dsp:cNvPr id="0" name=""/>
        <dsp:cNvSpPr/>
      </dsp:nvSpPr>
      <dsp:spPr>
        <a:xfrm>
          <a:off x="282375" y="1468500"/>
          <a:ext cx="2553270" cy="1157882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0FD439A6-8EDC-4DD2-94F2-5734122F1119}">
      <dsp:nvSpPr>
        <dsp:cNvPr id="0" name=""/>
        <dsp:cNvSpPr/>
      </dsp:nvSpPr>
      <dsp:spPr>
        <a:xfrm>
          <a:off x="1757993" y="17578"/>
          <a:ext cx="1623319" cy="69472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/>
        </a:p>
      </dsp:txBody>
      <dsp:txXfrm>
        <a:off x="1995723" y="119319"/>
        <a:ext cx="1147859" cy="491247"/>
      </dsp:txXfrm>
    </dsp:sp>
    <dsp:sp modelId="{31281913-6E49-45A6-982A-D9615A875243}">
      <dsp:nvSpPr>
        <dsp:cNvPr id="0" name=""/>
        <dsp:cNvSpPr/>
      </dsp:nvSpPr>
      <dsp:spPr>
        <a:xfrm>
          <a:off x="3543994" y="662539"/>
          <a:ext cx="2539806" cy="69472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200" kern="1200" dirty="0"/>
        </a:p>
      </dsp:txBody>
      <dsp:txXfrm>
        <a:off x="3915940" y="764280"/>
        <a:ext cx="1795914" cy="491247"/>
      </dsp:txXfrm>
    </dsp:sp>
    <dsp:sp modelId="{9291E54E-338D-4E29-9545-BCAE6FB07F49}">
      <dsp:nvSpPr>
        <dsp:cNvPr id="0" name=""/>
        <dsp:cNvSpPr/>
      </dsp:nvSpPr>
      <dsp:spPr>
        <a:xfrm>
          <a:off x="3846927" y="662539"/>
          <a:ext cx="3809710" cy="6947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400" kern="120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400" kern="1200"/>
        </a:p>
      </dsp:txBody>
      <dsp:txXfrm>
        <a:off x="3846927" y="662539"/>
        <a:ext cx="3809710" cy="694729"/>
      </dsp:txXfrm>
    </dsp:sp>
    <dsp:sp modelId="{9C43149F-2A53-44F8-BEB7-1A325228ED87}">
      <dsp:nvSpPr>
        <dsp:cNvPr id="0" name=""/>
        <dsp:cNvSpPr/>
      </dsp:nvSpPr>
      <dsp:spPr>
        <a:xfrm>
          <a:off x="4217479" y="1837960"/>
          <a:ext cx="1387076" cy="44275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 dirty="0"/>
        </a:p>
      </dsp:txBody>
      <dsp:txXfrm>
        <a:off x="4420612" y="1902799"/>
        <a:ext cx="980810" cy="313073"/>
      </dsp:txXfrm>
    </dsp:sp>
    <dsp:sp modelId="{D6FA3407-1521-4A69-B710-EB48C149A83E}">
      <dsp:nvSpPr>
        <dsp:cNvPr id="0" name=""/>
        <dsp:cNvSpPr/>
      </dsp:nvSpPr>
      <dsp:spPr>
        <a:xfrm>
          <a:off x="4808595" y="1837960"/>
          <a:ext cx="2080614" cy="44275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400" kern="1200" dirty="0"/>
        </a:p>
        <a:p>
          <a:pPr marL="114300" lvl="1" indent="-114300" algn="l" defTabSz="6223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400" kern="1200"/>
        </a:p>
      </dsp:txBody>
      <dsp:txXfrm>
        <a:off x="4808595" y="1837960"/>
        <a:ext cx="2080614" cy="442751"/>
      </dsp:txXfrm>
    </dsp:sp>
    <dsp:sp modelId="{7B36F99F-D215-49EA-ADB4-57D3674A8057}">
      <dsp:nvSpPr>
        <dsp:cNvPr id="0" name=""/>
        <dsp:cNvSpPr/>
      </dsp:nvSpPr>
      <dsp:spPr>
        <a:xfrm rot="10800000" flipH="1" flipV="1">
          <a:off x="3408513" y="2752079"/>
          <a:ext cx="2325010" cy="1026699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Prakšice</a:t>
          </a:r>
          <a:endParaRPr lang="cs-CZ" sz="1400" kern="1200" dirty="0"/>
        </a:p>
      </dsp:txBody>
      <dsp:txXfrm rot="-10800000">
        <a:off x="3749003" y="2902436"/>
        <a:ext cx="1644030" cy="725985"/>
      </dsp:txXfrm>
    </dsp:sp>
    <dsp:sp modelId="{9B059C8F-9CA5-4FE5-AE24-0896CFE6F342}">
      <dsp:nvSpPr>
        <dsp:cNvPr id="0" name=""/>
        <dsp:cNvSpPr/>
      </dsp:nvSpPr>
      <dsp:spPr>
        <a:xfrm rot="10800000" flipH="1" flipV="1">
          <a:off x="3765145" y="2752079"/>
          <a:ext cx="3487515" cy="102669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800" kern="1200" dirty="0"/>
        </a:p>
      </dsp:txBody>
      <dsp:txXfrm rot="-10800000">
        <a:off x="3765145" y="2752079"/>
        <a:ext cx="3487515" cy="1026699"/>
      </dsp:txXfrm>
    </dsp:sp>
    <dsp:sp modelId="{B0147F01-22AB-4603-83D3-1695A3D6B338}">
      <dsp:nvSpPr>
        <dsp:cNvPr id="0" name=""/>
        <dsp:cNvSpPr/>
      </dsp:nvSpPr>
      <dsp:spPr>
        <a:xfrm>
          <a:off x="1789914" y="3431038"/>
          <a:ext cx="1403520" cy="632961"/>
        </a:xfrm>
        <a:prstGeom prst="ellipse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8415" tIns="18415" rIns="18415" bIns="18415" numCol="1" spcCol="1270" anchor="ctr" anchorCtr="0">
          <a:noAutofit/>
        </a:bodyPr>
        <a:lstStyle/>
        <a:p>
          <a:pPr lvl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900" kern="1200" dirty="0"/>
        </a:p>
      </dsp:txBody>
      <dsp:txXfrm>
        <a:off x="1995455" y="3523733"/>
        <a:ext cx="992438" cy="4475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FA0A45A-0909-4D69-A972-657CF4724BED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F2669C-E8B7-4A2A-B2C6-9FDD403130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69727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CB7A0DA-6F37-4B8C-A153-BC51D60A282D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11365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BFBF0-D2A2-4A86-8971-6D656C7124E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77FE1-F906-42A4-812C-457A0632D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5540517"/>
      </p:ext>
    </p:extLst>
  </p:cSld>
  <p:clrMapOvr>
    <a:masterClrMapping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BFBF0-D2A2-4A86-8971-6D656C7124E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77FE1-F906-42A4-812C-457A0632D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6883246"/>
      </p:ext>
    </p:extLst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BFBF0-D2A2-4A86-8971-6D656C7124E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77FE1-F906-42A4-812C-457A0632D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714903"/>
      </p:ext>
    </p:extLst>
  </p:cSld>
  <p:clrMapOvr>
    <a:masterClrMapping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BFBF0-D2A2-4A86-8971-6D656C7124E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77FE1-F906-42A4-812C-457A0632D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652751"/>
      </p:ext>
    </p:extLst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BFBF0-D2A2-4A86-8971-6D656C7124E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77FE1-F906-42A4-812C-457A0632D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37310899"/>
      </p:ext>
    </p:extLst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BFBF0-D2A2-4A86-8971-6D656C7124E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77FE1-F906-42A4-812C-457A0632D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1335011"/>
      </p:ext>
    </p:extLst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BFBF0-D2A2-4A86-8971-6D656C7124E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77FE1-F906-42A4-812C-457A0632D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0321393"/>
      </p:ext>
    </p:extLst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BFBF0-D2A2-4A86-8971-6D656C7124E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77FE1-F906-42A4-812C-457A0632D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332582"/>
      </p:ext>
    </p:extLst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BFBF0-D2A2-4A86-8971-6D656C7124E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77FE1-F906-42A4-812C-457A0632D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3174126"/>
      </p:ext>
    </p:extLst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BFBF0-D2A2-4A86-8971-6D656C7124E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77FE1-F906-42A4-812C-457A0632D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5923289"/>
      </p:ext>
    </p:extLst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BFBF0-D2A2-4A86-8971-6D656C7124E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F77FE1-F906-42A4-812C-457A0632D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4403350"/>
      </p:ext>
    </p:extLst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DBFBF0-D2A2-4A86-8971-6D656C7124E5}" type="datetimeFigureOut">
              <a:rPr lang="cs-CZ" smtClean="0"/>
              <a:t>18.6.2012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F77FE1-F906-42A4-812C-457A0632D74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95135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3.wm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endParaRPr lang="cs-CZ" sz="2600" dirty="0" smtClean="0"/>
          </a:p>
          <a:p>
            <a:r>
              <a:rPr lang="cs-CZ" sz="2600" dirty="0" smtClean="0"/>
              <a:t>Matematika pro 7. ročník</a:t>
            </a:r>
          </a:p>
          <a:p>
            <a:r>
              <a:rPr lang="cs-CZ" sz="2400" dirty="0" smtClean="0"/>
              <a:t>Č. </a:t>
            </a:r>
            <a:r>
              <a:rPr lang="cs-CZ" sz="2400" dirty="0" err="1" smtClean="0"/>
              <a:t>DUMu</a:t>
            </a:r>
            <a:r>
              <a:rPr lang="cs-CZ" sz="2400" smtClean="0"/>
              <a:t>:  VY_32_INOVACE_02_slovní </a:t>
            </a:r>
            <a:r>
              <a:rPr lang="cs-CZ" sz="2400" dirty="0" smtClean="0"/>
              <a:t>úlohy na převod délky – km - m</a:t>
            </a:r>
            <a:endParaRPr lang="cs-CZ" sz="2600" dirty="0" smtClean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5920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04332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Hana Lexová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550169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Anotace 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dirty="0" smtClean="0"/>
              <a:t>Žáci počítají slovní úlohy na převody jednotek délky v kilometrech.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dirty="0" smtClean="0"/>
              <a:t>Správné řešení </a:t>
            </a:r>
            <a:r>
              <a:rPr lang="cs-CZ" sz="1800" smtClean="0"/>
              <a:t>a výsledky se </a:t>
            </a:r>
            <a:r>
              <a:rPr lang="cs-CZ" sz="1800" dirty="0"/>
              <a:t>zobrazí po </a:t>
            </a:r>
            <a:r>
              <a:rPr lang="cs-CZ" sz="1800"/>
              <a:t>kliknutí </a:t>
            </a:r>
            <a:r>
              <a:rPr lang="cs-CZ" sz="1800" smtClean="0"/>
              <a:t>myší.</a:t>
            </a: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Určeno pro žáky sedmého ročníku.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endParaRPr lang="cs-CZ" sz="1800" dirty="0" smtClean="0"/>
          </a:p>
          <a:p>
            <a:pPr marL="0" indent="0">
              <a:buNone/>
            </a:pPr>
            <a:r>
              <a:rPr lang="cs-CZ" sz="1800" dirty="0" smtClean="0"/>
              <a:t>Vytvořeno v období – září 2011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52652923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2671" y="756111"/>
            <a:ext cx="847058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Naši žáci dojíždějí do školy z obcí kolem Uherského Brodu.</a:t>
            </a:r>
          </a:p>
          <a:p>
            <a:r>
              <a:rPr lang="cs-CZ" dirty="0" smtClean="0"/>
              <a:t>Strání je vzdáleno 23 km, Vyškovec 28 km, Biskupice 9 km, Prakšice 8 km, Korytná 12 km.</a:t>
            </a:r>
          </a:p>
          <a:p>
            <a:endParaRPr lang="cs-CZ" dirty="0"/>
          </a:p>
          <a:p>
            <a:r>
              <a:rPr lang="cs-CZ" dirty="0" smtClean="0"/>
              <a:t>1. Převeď vzdálenosti na metry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2132856"/>
            <a:ext cx="114448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23km =</a:t>
            </a:r>
          </a:p>
          <a:p>
            <a:r>
              <a:rPr lang="cs-CZ" dirty="0" smtClean="0"/>
              <a:t>28 km =</a:t>
            </a:r>
          </a:p>
          <a:p>
            <a:r>
              <a:rPr lang="cs-CZ" dirty="0"/>
              <a:t> </a:t>
            </a:r>
            <a:r>
              <a:rPr lang="cs-CZ" dirty="0" smtClean="0"/>
              <a:t> 9 km =</a:t>
            </a:r>
          </a:p>
          <a:p>
            <a:r>
              <a:rPr lang="cs-CZ" dirty="0"/>
              <a:t> </a:t>
            </a:r>
            <a:r>
              <a:rPr lang="cs-CZ" dirty="0" smtClean="0"/>
              <a:t> 8 km =</a:t>
            </a:r>
          </a:p>
          <a:p>
            <a:r>
              <a:rPr lang="cs-CZ" dirty="0" smtClean="0"/>
              <a:t>12 km =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56042" y="2149699"/>
            <a:ext cx="33920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23 000 m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00206" y="2334365"/>
            <a:ext cx="2959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</a:t>
            </a:r>
            <a:r>
              <a:rPr lang="cs-CZ" dirty="0"/>
              <a:t> </a:t>
            </a:r>
            <a:r>
              <a:rPr lang="cs-CZ" dirty="0" smtClean="0"/>
              <a:t>              28 000 m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00206" y="2643743"/>
            <a:ext cx="2802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9 000 m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900206" y="2892013"/>
            <a:ext cx="29598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8 000 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56044" y="3240852"/>
            <a:ext cx="3392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		12 000 m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35716" y="4221088"/>
            <a:ext cx="849463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 Seřaď vzdálenosti od nejkratší po nejvzdálenější :</a:t>
            </a:r>
          </a:p>
          <a:p>
            <a:endParaRPr lang="cs-CZ" dirty="0" smtClean="0"/>
          </a:p>
          <a:p>
            <a:r>
              <a:rPr lang="cs-CZ" dirty="0" smtClean="0"/>
              <a:t>________________________________________________________________________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827584" y="5373216"/>
            <a:ext cx="10534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8 000 m, 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56042" y="5373216"/>
            <a:ext cx="11785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9 000 m, 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699792" y="537321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12 000 m,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814426" y="5373216"/>
            <a:ext cx="13336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23 000 m,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83032" y="5373216"/>
            <a:ext cx="10599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28 000 m</a:t>
            </a:r>
            <a:endParaRPr lang="cs-CZ" dirty="0"/>
          </a:p>
        </p:txBody>
      </p:sp>
      <p:pic>
        <p:nvPicPr>
          <p:cNvPr id="1027" name="Picture 3" descr="C:\Users\PC-1SLK\AppData\Local\Microsoft\Windows\Temporary Internet Files\Content.IE5\9QS5UOWC\MP90043947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8515" y="1335697"/>
            <a:ext cx="4097892" cy="273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259218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145634041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2699792" y="3212976"/>
            <a:ext cx="1008112" cy="369332"/>
          </a:xfrm>
          <a:prstGeom prst="rect">
            <a:avLst/>
          </a:prstGeo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dirty="0" err="1" smtClean="0"/>
              <a:t>Uh.Brod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95936" y="1556792"/>
            <a:ext cx="7920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Strání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 flipH="1">
            <a:off x="5608374" y="2251030"/>
            <a:ext cx="1229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Vyškovec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40152" y="3271673"/>
            <a:ext cx="2043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Biskupice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 rot="10800000" flipV="1">
            <a:off x="3707903" y="4951937"/>
            <a:ext cx="272018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Korytná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91980" y="4293096"/>
            <a:ext cx="7560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2204864"/>
            <a:ext cx="72007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23km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139952" y="2574196"/>
            <a:ext cx="760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28 km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88024" y="3212976"/>
            <a:ext cx="6431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9 km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770022" y="3951640"/>
            <a:ext cx="83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8 km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851920" y="4477762"/>
            <a:ext cx="7601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12 km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9552" y="476672"/>
            <a:ext cx="46485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 kolik </a:t>
            </a:r>
            <a:r>
              <a:rPr lang="cs-CZ" b="1" dirty="0" smtClean="0"/>
              <a:t>metrů </a:t>
            </a:r>
            <a:r>
              <a:rPr lang="cs-CZ" dirty="0" smtClean="0"/>
              <a:t>je vzdálenější Strání než </a:t>
            </a:r>
            <a:r>
              <a:rPr lang="cs-CZ" dirty="0"/>
              <a:t>P</a:t>
            </a:r>
            <a:r>
              <a:rPr lang="cs-CZ" dirty="0" smtClean="0"/>
              <a:t>rakšice?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755576" y="1052736"/>
            <a:ext cx="8290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23 000</a:t>
            </a:r>
          </a:p>
          <a:p>
            <a:r>
              <a:rPr lang="cs-CZ" dirty="0" smtClean="0"/>
              <a:t>-</a:t>
            </a:r>
            <a:r>
              <a:rPr lang="cs-CZ" u="sng" dirty="0" smtClean="0"/>
              <a:t> 8 000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55576" y="1741458"/>
            <a:ext cx="89466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15 000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395536" y="4320972"/>
            <a:ext cx="321851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 kolik </a:t>
            </a:r>
            <a:r>
              <a:rPr lang="cs-CZ" b="1" dirty="0" smtClean="0"/>
              <a:t>metrů</a:t>
            </a:r>
            <a:r>
              <a:rPr lang="cs-CZ" dirty="0" smtClean="0"/>
              <a:t> je blíž Korytná než</a:t>
            </a:r>
          </a:p>
          <a:p>
            <a:r>
              <a:rPr lang="cs-CZ" dirty="0" smtClean="0"/>
              <a:t>Vyškovec?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555776" y="1052736"/>
            <a:ext cx="39837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Strání je vzdálenější o 15 000 m = </a:t>
            </a:r>
            <a:r>
              <a:rPr lang="cs-CZ" smtClean="0"/>
              <a:t>15 km.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95536" y="4967304"/>
            <a:ext cx="107247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28 000 </a:t>
            </a:r>
          </a:p>
          <a:p>
            <a:r>
              <a:rPr lang="cs-CZ" u="sng" dirty="0" smtClean="0"/>
              <a:t>-12 000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95536" y="5613635"/>
            <a:ext cx="11827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16 000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39552" y="6309320"/>
            <a:ext cx="48073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Korytná je blíž  o 16 000 m = 16 km než Vyškovec.</a:t>
            </a:r>
            <a:endParaRPr lang="cs-CZ" dirty="0"/>
          </a:p>
        </p:txBody>
      </p:sp>
      <p:pic>
        <p:nvPicPr>
          <p:cNvPr id="2050" name="Picture 2" descr="C:\Users\PC-1SLK\AppData\Local\Microsoft\Windows\Temporary Internet Files\Content.IE5\ODBNQHNT\MC900296364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1194" y="5136603"/>
            <a:ext cx="2001838" cy="1577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PC-1SLK\AppData\Local\Microsoft\Windows\Temporary Internet Files\Content.IE5\ODBNQHNT\MP90040147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2186" y="80736"/>
            <a:ext cx="2917185" cy="19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3663768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251520" y="548680"/>
            <a:ext cx="662473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Citace :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b="1" dirty="0" smtClean="0"/>
              <a:t>obrázky </a:t>
            </a:r>
            <a:r>
              <a:rPr lang="cs-CZ" dirty="0"/>
              <a:t>dostupné na </a:t>
            </a:r>
            <a:r>
              <a:rPr lang="cs-CZ" dirty="0" smtClean="0"/>
              <a:t>www</a:t>
            </a:r>
            <a:r>
              <a:rPr lang="en-US" dirty="0" smtClean="0"/>
              <a:t>&lt;</a:t>
            </a:r>
            <a:r>
              <a:rPr lang="cs-CZ" dirty="0"/>
              <a:t>http://office.microsoft.com</a:t>
            </a:r>
            <a:r>
              <a:rPr lang="en-US" dirty="0"/>
              <a:t>&gt;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33798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226</Words>
  <Application>Microsoft Office PowerPoint</Application>
  <PresentationFormat>Předvádění na obrazovce (4:3)</PresentationFormat>
  <Paragraphs>64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 :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PC-1SLK</dc:creator>
  <cp:lastModifiedBy>Alenka</cp:lastModifiedBy>
  <cp:revision>22</cp:revision>
  <dcterms:created xsi:type="dcterms:W3CDTF">2011-10-24T16:47:53Z</dcterms:created>
  <dcterms:modified xsi:type="dcterms:W3CDTF">2012-06-18T06:17:08Z</dcterms:modified>
</cp:coreProperties>
</file>