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D5E5B-5ECB-441B-B46E-2EA1A268A47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2A517-1B16-4417-B765-EC8948A98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68024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D5E5B-5ECB-441B-B46E-2EA1A268A47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2A517-1B16-4417-B765-EC8948A98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204709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D5E5B-5ECB-441B-B46E-2EA1A268A47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2A517-1B16-4417-B765-EC8948A98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960417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D5E5B-5ECB-441B-B46E-2EA1A268A47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2A517-1B16-4417-B765-EC8948A98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645543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D5E5B-5ECB-441B-B46E-2EA1A268A47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2A517-1B16-4417-B765-EC8948A98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557967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D5E5B-5ECB-441B-B46E-2EA1A268A47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2A517-1B16-4417-B765-EC8948A98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155132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D5E5B-5ECB-441B-B46E-2EA1A268A47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2A517-1B16-4417-B765-EC8948A98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85030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D5E5B-5ECB-441B-B46E-2EA1A268A47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2A517-1B16-4417-B765-EC8948A98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327083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D5E5B-5ECB-441B-B46E-2EA1A268A47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2A517-1B16-4417-B765-EC8948A98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804979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D5E5B-5ECB-441B-B46E-2EA1A268A47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2A517-1B16-4417-B765-EC8948A98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877433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D5E5B-5ECB-441B-B46E-2EA1A268A47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2A517-1B16-4417-B765-EC8948A98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5049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6D5E5B-5ECB-441B-B46E-2EA1A268A47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12A517-1B16-4417-B765-EC8948A98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096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2. stupeň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VY_32_INOVACE_03_násobení a dělení 10, 100 – slovní úlohy</a:t>
            </a:r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55016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Anotace 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Slovní úloha na násobení a dělení 10  a 100  a sčítání přirozených čísel do tisíce.</a:t>
            </a:r>
          </a:p>
          <a:p>
            <a:pPr marL="0" indent="0">
              <a:buNone/>
            </a:pPr>
            <a:r>
              <a:rPr lang="cs-CZ" sz="1800" dirty="0" smtClean="0"/>
              <a:t>Řešení </a:t>
            </a:r>
            <a:r>
              <a:rPr lang="cs-CZ" sz="1800" smtClean="0"/>
              <a:t>a výsledky se </a:t>
            </a:r>
            <a:r>
              <a:rPr lang="cs-CZ" sz="1800" dirty="0"/>
              <a:t>zobrazí po </a:t>
            </a:r>
            <a:r>
              <a:rPr lang="cs-CZ" sz="1800"/>
              <a:t>kliknutí </a:t>
            </a:r>
            <a:r>
              <a:rPr lang="cs-CZ" sz="1800" smtClean="0"/>
              <a:t>myší.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Určeno pro žáky  sedmého ročníku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Vytvořeno v období – září 2011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7418127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Nebojme se slovní úlohy !!!!!!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Petr si začal spořit peníze na dárky na Vánoce. Do dnešního dne má  v pokladničce našetřeno  8 desetikorun, 2 padesátikoruny  a 3 stokoruny.</a:t>
            </a:r>
          </a:p>
          <a:p>
            <a:pPr marL="0" indent="0">
              <a:buNone/>
            </a:pPr>
            <a:r>
              <a:rPr lang="cs-CZ" sz="1600" dirty="0" smtClean="0"/>
              <a:t>1. Kolik korun má Petr  v pokladničce ?</a:t>
            </a:r>
            <a:endParaRPr lang="cs-CZ" sz="1600" dirty="0"/>
          </a:p>
        </p:txBody>
      </p:sp>
      <p:pic>
        <p:nvPicPr>
          <p:cNvPr id="1026" name="Picture 2" descr="C:\Users\PC-1SLK\AppData\Local\Microsoft\Windows\Temporary Internet Files\Content.IE5\H8L55V54\MP9004049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52936"/>
            <a:ext cx="280831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3968" y="2924944"/>
            <a:ext cx="1128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 . 10 =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3501008"/>
            <a:ext cx="1011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. 50 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4077072"/>
            <a:ext cx="1128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. 100 =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2924944"/>
            <a:ext cx="720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12549" y="3478942"/>
            <a:ext cx="815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12549" y="4077072"/>
            <a:ext cx="945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5529" y="4261738"/>
            <a:ext cx="9326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12549" y="4631070"/>
            <a:ext cx="1319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480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5589240"/>
            <a:ext cx="35067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Petr má v pokladničce ________ korun. </a:t>
            </a:r>
            <a:endParaRPr lang="cs-CZ" sz="1600" dirty="0"/>
          </a:p>
        </p:txBody>
      </p:sp>
      <p:pic>
        <p:nvPicPr>
          <p:cNvPr id="13" name="Picture 2" descr="C:\Users\PC-1SLK\AppData\Local\Microsoft\Windows\Temporary Internet Files\Content.IE5\ODBNQHNT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188640"/>
            <a:ext cx="1475219" cy="1317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63296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836712"/>
            <a:ext cx="4806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Petr chce koupit mamince knihu za 180 korun,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200" y="584030"/>
            <a:ext cx="2016224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3644" y="1340768"/>
            <a:ext cx="2912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tatínkovi šálu  za 250 korun, </a:t>
            </a:r>
            <a:endParaRPr lang="cs-CZ" dirty="0"/>
          </a:p>
        </p:txBody>
      </p:sp>
      <p:pic>
        <p:nvPicPr>
          <p:cNvPr id="2052" name="Picture 4" descr="C:\Users\PC-1SLK\AppData\Local\Microsoft\Windows\Temporary Internet Files\Content.IE5\9QS5UOWC\MC9003314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320878"/>
            <a:ext cx="2273499" cy="5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23644" y="1896941"/>
            <a:ext cx="29389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estře panenku za 95 korun</a:t>
            </a:r>
            <a:endParaRPr lang="cs-CZ" dirty="0"/>
          </a:p>
        </p:txBody>
      </p:sp>
      <p:pic>
        <p:nvPicPr>
          <p:cNvPr id="2053" name="Picture 5" descr="C:\Users\PC-1SLK\AppData\Local\Microsoft\Windows\Temporary Internet Files\Content.IE5\H8L55V54\MC9003557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820" y="1516997"/>
            <a:ext cx="1455941" cy="1748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23644" y="2266273"/>
            <a:ext cx="308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bratrovi auto za 105 korun.</a:t>
            </a:r>
            <a:endParaRPr lang="cs-CZ" dirty="0"/>
          </a:p>
        </p:txBody>
      </p:sp>
      <p:pic>
        <p:nvPicPr>
          <p:cNvPr id="2054" name="Picture 6" descr="C:\Users\PC-1SLK\AppData\Local\Microsoft\Windows\Temporary Internet Files\Content.IE5\ODBNQHNT\MP9004052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1279" y="2266273"/>
            <a:ext cx="2184857" cy="1378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9553" y="3334317"/>
            <a:ext cx="6839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Odhadni, zda budou </a:t>
            </a:r>
            <a:r>
              <a:rPr lang="cs-CZ" dirty="0"/>
              <a:t>P</a:t>
            </a:r>
            <a:r>
              <a:rPr lang="cs-CZ" dirty="0" smtClean="0"/>
              <a:t>etrovi stačit našetřené peníze        ANO  x  NE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3" y="4221088"/>
            <a:ext cx="4836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Spočítej přesně, jestli mu budou peníze stačit: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4524287"/>
            <a:ext cx="720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44062" y="4221088"/>
            <a:ext cx="8721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44062" y="4590420"/>
            <a:ext cx="687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4893619"/>
            <a:ext cx="864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44063" y="5144418"/>
            <a:ext cx="7605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105 </a:t>
            </a:r>
            <a:endParaRPr lang="cs-CZ" u="sng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21265" y="6237312"/>
            <a:ext cx="3380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Petrovi peníze nebudou stačit.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44062" y="5513750"/>
            <a:ext cx="687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630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44741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8" grpId="0"/>
      <p:bldP spid="19" grpId="0"/>
      <p:bldP spid="20" grpId="0"/>
      <p:bldP spid="21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31836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Kolik musí Petr ještě našetřit?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33902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630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62103" y="1708359"/>
            <a:ext cx="1162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-     480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077691"/>
            <a:ext cx="791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447023"/>
            <a:ext cx="4355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Petr musí ještě našetřit ______ korun 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924944"/>
            <a:ext cx="7897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4. Kdyby Petr šetřil po desetikorunách, kolik desetikorun by ještě potřeboval?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62104" y="3429000"/>
            <a:ext cx="2575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 .                =  150 korun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1" y="3798332"/>
            <a:ext cx="2952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10 . </a:t>
            </a:r>
            <a:r>
              <a:rPr lang="cs-CZ" b="1" dirty="0" smtClean="0">
                <a:solidFill>
                  <a:srgbClr val="00B050"/>
                </a:solidFill>
              </a:rPr>
              <a:t>   15         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=  150 korun</a:t>
            </a:r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4293096"/>
            <a:ext cx="3898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Potřeboval by ještě 15 desetikorun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62231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548680"/>
            <a:ext cx="65344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 :</a:t>
            </a:r>
            <a:br>
              <a:rPr lang="cs-CZ" dirty="0"/>
            </a:br>
            <a:r>
              <a:rPr lang="cs-CZ"/>
              <a:t/>
            </a:r>
            <a:br>
              <a:rPr lang="cs-CZ"/>
            </a:br>
            <a:r>
              <a:rPr lang="cs-CZ" b="1" smtClean="0"/>
              <a:t>obrázky </a:t>
            </a:r>
            <a:r>
              <a:rPr lang="cs-CZ" dirty="0"/>
              <a:t>dostupné na www: </a:t>
            </a:r>
            <a:r>
              <a:rPr lang="en-US" dirty="0"/>
              <a:t>&lt;</a:t>
            </a:r>
            <a:r>
              <a:rPr lang="cs-CZ" dirty="0"/>
              <a:t>http://office.microsoft.com</a:t>
            </a:r>
            <a:r>
              <a:rPr lang="en-US" dirty="0"/>
              <a:t>&gt;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5404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250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</vt:lpstr>
      <vt:lpstr>Nebojme se slovní úlohy !!!!!!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Alenka</cp:lastModifiedBy>
  <cp:revision>25</cp:revision>
  <dcterms:created xsi:type="dcterms:W3CDTF">2011-10-23T17:25:10Z</dcterms:created>
  <dcterms:modified xsi:type="dcterms:W3CDTF">2012-06-18T06:17:26Z</dcterms:modified>
</cp:coreProperties>
</file>