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9" r:id="rId4"/>
    <p:sldId id="260" r:id="rId5"/>
    <p:sldId id="261" r:id="rId6"/>
    <p:sldId id="25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3312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571434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531582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74676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119103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710760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697204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351110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532484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419906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917416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CDD47-2677-4B88-BC96-27650B8D61B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DD9CB-9144-41D6-8934-994446581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974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vlajky.yin.cz/evropa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VY_32_INOVACE_04_dělení </a:t>
            </a:r>
            <a:r>
              <a:rPr lang="cs-CZ" sz="2400" dirty="0" smtClean="0"/>
              <a:t>se zbytkem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442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Anotace: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Žáci nejprve vypočítají tabulku s příklady.</a:t>
            </a:r>
          </a:p>
          <a:p>
            <a:pPr marL="0" indent="0">
              <a:buNone/>
            </a:pPr>
            <a:r>
              <a:rPr lang="cs-CZ" sz="1800" smtClean="0"/>
              <a:t>Následně </a:t>
            </a:r>
            <a:r>
              <a:rPr lang="cs-CZ" sz="1800"/>
              <a:t>se zobrazí po kliknutí myší </a:t>
            </a:r>
            <a:r>
              <a:rPr lang="cs-CZ" sz="1800" smtClean="0"/>
              <a:t> správné </a:t>
            </a:r>
            <a:r>
              <a:rPr lang="cs-CZ" sz="1800" dirty="0" smtClean="0"/>
              <a:t>výsledky.</a:t>
            </a:r>
          </a:p>
          <a:p>
            <a:pPr marL="0" indent="0">
              <a:buNone/>
            </a:pPr>
            <a:r>
              <a:rPr lang="cs-CZ" sz="1800" dirty="0" smtClean="0"/>
              <a:t>Potom žáci postupně vybarvují vlajky podle zbytků jdoucích za sebou. Barvy jsou v legendě.</a:t>
            </a:r>
          </a:p>
          <a:p>
            <a:pPr marL="0" indent="0">
              <a:buNone/>
            </a:pPr>
            <a:r>
              <a:rPr lang="cs-CZ" sz="1800" dirty="0" smtClean="0"/>
              <a:t>Vyhledají si názvy států, kterým patří vlajky ve slovníku nebo na internetu.</a:t>
            </a:r>
          </a:p>
          <a:p>
            <a:pPr marL="0" indent="0">
              <a:buNone/>
            </a:pPr>
            <a:r>
              <a:rPr lang="cs-CZ" sz="1800" dirty="0" smtClean="0"/>
              <a:t>Po kliknutí naskočí správné barvy i názvy států.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Určeno pro žáky sedmého ročníku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Vytvořeno v období – říjen 2011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8475646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Vypočítej správně příklady. Na dalším listu vybarvuj podle zbytků v pořadí, jak jdou příklady za sebou</a:t>
            </a:r>
            <a:endParaRPr lang="cs-CZ" sz="1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352418"/>
              </p:ext>
            </p:extLst>
          </p:nvPr>
        </p:nvGraphicFramePr>
        <p:xfrm>
          <a:off x="457200" y="1600200"/>
          <a:ext cx="8229598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81956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502743"/>
              </p:ext>
            </p:extLst>
          </p:nvPr>
        </p:nvGraphicFramePr>
        <p:xfrm>
          <a:off x="457200" y="1600200"/>
          <a:ext cx="8229598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zb.4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45793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Vybarvi vlajky evropských států podle  zbytků 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7 černá		4 červená		5 žlutá</a:t>
            </a:r>
            <a:br>
              <a:rPr lang="cs-CZ" sz="2000" dirty="0" smtClean="0"/>
            </a:br>
            <a:r>
              <a:rPr lang="cs-CZ" sz="2000" dirty="0" smtClean="0"/>
              <a:t>3 modrá		2 bílá		6 zelená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2205980"/>
              </p:ext>
            </p:extLst>
          </p:nvPr>
        </p:nvGraphicFramePr>
        <p:xfrm>
          <a:off x="467544" y="1484784"/>
          <a:ext cx="2098576" cy="110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9857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645457"/>
              </p:ext>
            </p:extLst>
          </p:nvPr>
        </p:nvGraphicFramePr>
        <p:xfrm>
          <a:off x="2987824" y="1484785"/>
          <a:ext cx="2160240" cy="1080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</a:tblGrid>
              <a:tr h="108012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707066"/>
              </p:ext>
            </p:extLst>
          </p:nvPr>
        </p:nvGraphicFramePr>
        <p:xfrm>
          <a:off x="539552" y="2996953"/>
          <a:ext cx="2016225" cy="1152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2075"/>
                <a:gridCol w="672075"/>
                <a:gridCol w="672075"/>
              </a:tblGrid>
              <a:tr h="1152128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814791"/>
              </p:ext>
            </p:extLst>
          </p:nvPr>
        </p:nvGraphicFramePr>
        <p:xfrm>
          <a:off x="3059832" y="2996951"/>
          <a:ext cx="2232248" cy="116928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</a:tblGrid>
              <a:tr h="38976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8976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8976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1749523"/>
              </p:ext>
            </p:extLst>
          </p:nvPr>
        </p:nvGraphicFramePr>
        <p:xfrm>
          <a:off x="5652120" y="1443622"/>
          <a:ext cx="1967880" cy="1193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67880"/>
              </a:tblGrid>
              <a:tr h="41376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2459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056537"/>
              </p:ext>
            </p:extLst>
          </p:nvPr>
        </p:nvGraphicFramePr>
        <p:xfrm>
          <a:off x="5652120" y="2996952"/>
          <a:ext cx="2016224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5616" y="5301208"/>
            <a:ext cx="5144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na internetu, které vlajky patří jakému státu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83702" y="580526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http://vlajky.yin.cz/evropa/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4373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Řešení 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7 černá		4 červená		5 žlutá</a:t>
            </a:r>
            <a:br>
              <a:rPr lang="cs-CZ" sz="2000" dirty="0" smtClean="0"/>
            </a:br>
            <a:r>
              <a:rPr lang="cs-CZ" sz="2000" dirty="0" smtClean="0"/>
              <a:t>3 modrá		2 bílá		6 zelená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563139"/>
              </p:ext>
            </p:extLst>
          </p:nvPr>
        </p:nvGraphicFramePr>
        <p:xfrm>
          <a:off x="467544" y="1484784"/>
          <a:ext cx="2098576" cy="110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9857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619590"/>
              </p:ext>
            </p:extLst>
          </p:nvPr>
        </p:nvGraphicFramePr>
        <p:xfrm>
          <a:off x="2987824" y="1484785"/>
          <a:ext cx="2160240" cy="1080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</a:tblGrid>
              <a:tr h="108012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061015"/>
              </p:ext>
            </p:extLst>
          </p:nvPr>
        </p:nvGraphicFramePr>
        <p:xfrm>
          <a:off x="539552" y="3645024"/>
          <a:ext cx="2016225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2075"/>
                <a:gridCol w="672075"/>
                <a:gridCol w="672075"/>
              </a:tblGrid>
              <a:tr h="100811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4324243"/>
              </p:ext>
            </p:extLst>
          </p:nvPr>
        </p:nvGraphicFramePr>
        <p:xfrm>
          <a:off x="2915816" y="3573016"/>
          <a:ext cx="2376264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264"/>
              </a:tblGrid>
              <a:tr h="19774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9774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19774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288931"/>
              </p:ext>
            </p:extLst>
          </p:nvPr>
        </p:nvGraphicFramePr>
        <p:xfrm>
          <a:off x="5652120" y="1443622"/>
          <a:ext cx="1967880" cy="1193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67880"/>
              </a:tblGrid>
              <a:tr h="41376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1376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2459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652254"/>
              </p:ext>
            </p:extLst>
          </p:nvPr>
        </p:nvGraphicFramePr>
        <p:xfrm>
          <a:off x="5724128" y="3573016"/>
          <a:ext cx="1944216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44216"/>
              </a:tblGrid>
              <a:tr h="19349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16608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6608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899592" y="2780928"/>
            <a:ext cx="1064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2965594"/>
            <a:ext cx="864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2780928"/>
            <a:ext cx="11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Maďarsko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013176"/>
            <a:ext cx="648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5013176"/>
            <a:ext cx="1461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Bulharsko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28184" y="5013176"/>
            <a:ext cx="1212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8743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Vlajky – obrázky autora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26264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167</TotalTime>
  <Words>360</Words>
  <Application>Microsoft Office PowerPoint</Application>
  <PresentationFormat>Předvádění na obrazovce (4:3)</PresentationFormat>
  <Paragraphs>232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 </vt:lpstr>
      <vt:lpstr>Vypočítej správně příklady. Na dalším listu vybarvuj podle zbytků v pořadí, jak jdou příklady za sebou</vt:lpstr>
      <vt:lpstr>Výsledky</vt:lpstr>
      <vt:lpstr>Vybarvi vlajky evropských států podle  zbytků :  7 černá  4 červená  5 žlutá 3 modrá  2 bílá  6 zelená  </vt:lpstr>
      <vt:lpstr>Řešení :  7 černá  4 červená  5 žlutá 3 modrá  2 bílá  6 zelená  </vt:lpstr>
      <vt:lpstr>Vlajky – obrázky autora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24</cp:revision>
  <dcterms:created xsi:type="dcterms:W3CDTF">2011-10-30T19:32:49Z</dcterms:created>
  <dcterms:modified xsi:type="dcterms:W3CDTF">2012-06-18T06:17:55Z</dcterms:modified>
</cp:coreProperties>
</file>