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8" r:id="rId4"/>
    <p:sldId id="263" r:id="rId5"/>
    <p:sldId id="259" r:id="rId6"/>
    <p:sldId id="261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815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96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83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68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75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8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78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44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41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68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1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CCE96-65DC-4FDF-89DD-5EC0C5FB40D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E5A34-40B5-410C-B2C3-FBD47AC29F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435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16832"/>
            <a:ext cx="6400800" cy="3120752"/>
          </a:xfrm>
        </p:spPr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7. ročník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smtClean="0"/>
              <a:t>:  VY_32_INOVACE_05_zaokrouhlování </a:t>
            </a:r>
            <a:r>
              <a:rPr lang="cs-CZ" sz="2400" dirty="0" smtClean="0"/>
              <a:t>na stovky a tisíce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04332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Hana Lexová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082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/>
              <a:t>Anotace:</a:t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Zaokrouhlování na stovky a tisíce je opakování z učiva  šestého ročníku. </a:t>
            </a:r>
          </a:p>
          <a:p>
            <a:pPr marL="0" indent="0">
              <a:buNone/>
            </a:pPr>
            <a:r>
              <a:rPr lang="cs-CZ" sz="1800" dirty="0" smtClean="0"/>
              <a:t>Žáci vybarvují obrázky podle zadání.</a:t>
            </a:r>
          </a:p>
          <a:p>
            <a:pPr marL="0" indent="0">
              <a:buNone/>
            </a:pPr>
            <a:r>
              <a:rPr lang="cs-CZ" sz="1800" dirty="0" smtClean="0"/>
              <a:t>Mohou pracovat na tabuli nebo na pracovních listech, které jim učitel vytiskne.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Určeno pro žáky sedmého ročníku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Vytvořeno v období – říjen 2011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96214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Zaokrouhlování na stovky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2200" dirty="0" smtClean="0"/>
              <a:t>Zaokrouhli čísla na stovky  a vybarvi pastelky stejnou barvou jako krabička.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081380"/>
            <a:ext cx="889248" cy="88924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170186"/>
            <a:ext cx="914400" cy="914400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145003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85184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85184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72798"/>
            <a:ext cx="849357" cy="745704"/>
          </a:xfrm>
          <a:prstGeom prst="rect">
            <a:avLst/>
          </a:prstGeom>
          <a:noFill/>
        </p:spPr>
      </p:pic>
      <p:pic>
        <p:nvPicPr>
          <p:cNvPr id="12" name="Picture 8" descr="C:\Users\PC-1SLK\AppData\Local\Microsoft\Windows\Temporary Internet Files\Content.IE5\98IVHKEN\MC900371210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85476"/>
            <a:ext cx="817240" cy="7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241" y="2281979"/>
            <a:ext cx="867372" cy="76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37876"/>
            <a:ext cx="817240" cy="7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072" y="2372798"/>
            <a:ext cx="817240" cy="7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32" y="3717032"/>
            <a:ext cx="817240" cy="7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772" y="3760801"/>
            <a:ext cx="817240" cy="7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524" y="3717032"/>
            <a:ext cx="817240" cy="7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540" y="3645024"/>
            <a:ext cx="817240" cy="71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560" y="3645024"/>
            <a:ext cx="817240" cy="71750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TextovéPole 4"/>
          <p:cNvSpPr txBox="1"/>
          <p:nvPr/>
        </p:nvSpPr>
        <p:spPr>
          <a:xfrm>
            <a:off x="1043608" y="472514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00772" y="4725144"/>
            <a:ext cx="591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25144" y="4725143"/>
            <a:ext cx="550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700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4725144"/>
            <a:ext cx="735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900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80312" y="472514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5970628"/>
            <a:ext cx="1433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červená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55776" y="6084586"/>
            <a:ext cx="1132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zelená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283968" y="6059402"/>
            <a:ext cx="13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modrá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893296" y="5999584"/>
            <a:ext cx="898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žlutá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335180" y="5999584"/>
            <a:ext cx="96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hnědá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99592" y="1988840"/>
            <a:ext cx="679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241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555776" y="1988840"/>
            <a:ext cx="751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485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04933" y="33477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412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995936" y="1988840"/>
            <a:ext cx="63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929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164288" y="3155382"/>
            <a:ext cx="579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896</a:t>
            </a:r>
            <a:endParaRPr lang="cs-CZ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5270376" y="1957482"/>
            <a:ext cx="750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749</a:t>
            </a:r>
            <a:endParaRPr lang="cs-CZ" dirty="0"/>
          </a:p>
        </p:txBody>
      </p:sp>
      <p:sp>
        <p:nvSpPr>
          <p:cNvPr id="1025" name="TextovéPole 1024"/>
          <p:cNvSpPr txBox="1"/>
          <p:nvPr/>
        </p:nvSpPr>
        <p:spPr>
          <a:xfrm>
            <a:off x="2900772" y="3340048"/>
            <a:ext cx="942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680</a:t>
            </a:r>
            <a:endParaRPr lang="cs-CZ" dirty="0"/>
          </a:p>
        </p:txBody>
      </p:sp>
      <p:sp>
        <p:nvSpPr>
          <p:cNvPr id="1033" name="TextovéPole 1032"/>
          <p:cNvSpPr txBox="1"/>
          <p:nvPr/>
        </p:nvSpPr>
        <p:spPr>
          <a:xfrm>
            <a:off x="4283968" y="3347700"/>
            <a:ext cx="886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530</a:t>
            </a:r>
            <a:endParaRPr lang="cs-CZ" dirty="0"/>
          </a:p>
        </p:txBody>
      </p:sp>
      <p:sp>
        <p:nvSpPr>
          <p:cNvPr id="1034" name="TextovéPole 1033"/>
          <p:cNvSpPr txBox="1"/>
          <p:nvPr/>
        </p:nvSpPr>
        <p:spPr>
          <a:xfrm>
            <a:off x="5645388" y="3347700"/>
            <a:ext cx="104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190</a:t>
            </a:r>
            <a:endParaRPr lang="cs-CZ" dirty="0"/>
          </a:p>
        </p:txBody>
      </p:sp>
      <p:sp>
        <p:nvSpPr>
          <p:cNvPr id="1035" name="TextovéPole 1034"/>
          <p:cNvSpPr txBox="1"/>
          <p:nvPr/>
        </p:nvSpPr>
        <p:spPr>
          <a:xfrm>
            <a:off x="6563072" y="1988840"/>
            <a:ext cx="899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360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098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Zaokrouhlování na stovky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2400" dirty="0" smtClean="0"/>
              <a:t>ŘEŠENÍ</a:t>
            </a:r>
            <a:endParaRPr lang="cs-CZ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081380"/>
            <a:ext cx="889248" cy="88924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170186"/>
            <a:ext cx="914400" cy="914400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145003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85184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85184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72798"/>
            <a:ext cx="849357" cy="745704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2" name="Picture 8" descr="C:\Users\PC-1SLK\AppData\Local\Microsoft\Windows\Temporary Internet Files\Content.IE5\98IVHKEN\MC900371210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85476"/>
            <a:ext cx="817240" cy="717506"/>
          </a:xfrm>
          <a:prstGeom prst="rect">
            <a:avLst/>
          </a:prstGeom>
          <a:solidFill>
            <a:srgbClr val="92D050"/>
          </a:solidFill>
          <a:extLst/>
        </p:spPr>
      </p:pic>
      <p:pic>
        <p:nvPicPr>
          <p:cNvPr id="13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241" y="2281979"/>
            <a:ext cx="867372" cy="761520"/>
          </a:xfrm>
          <a:prstGeom prst="rect">
            <a:avLst/>
          </a:prstGeom>
          <a:solidFill>
            <a:srgbClr val="FFFF00"/>
          </a:solidFill>
          <a:extLst/>
        </p:spPr>
      </p:pic>
      <p:pic>
        <p:nvPicPr>
          <p:cNvPr id="14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37876"/>
            <a:ext cx="817240" cy="717506"/>
          </a:xfrm>
          <a:prstGeom prst="rect">
            <a:avLst/>
          </a:prstGeom>
          <a:solidFill>
            <a:srgbClr val="00B0F0"/>
          </a:solidFill>
          <a:extLst/>
        </p:spPr>
      </p:pic>
      <p:pic>
        <p:nvPicPr>
          <p:cNvPr id="15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072" y="2372798"/>
            <a:ext cx="817240" cy="717506"/>
          </a:xfrm>
          <a:prstGeom prst="rect">
            <a:avLst/>
          </a:prstGeom>
          <a:solidFill>
            <a:schemeClr val="accent6">
              <a:lumMod val="75000"/>
            </a:schemeClr>
          </a:solidFill>
          <a:extLst/>
        </p:spPr>
      </p:pic>
      <p:pic>
        <p:nvPicPr>
          <p:cNvPr id="16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32" y="3717032"/>
            <a:ext cx="817240" cy="717506"/>
          </a:xfrm>
          <a:prstGeom prst="rect">
            <a:avLst/>
          </a:prstGeom>
          <a:solidFill>
            <a:schemeClr val="accent6">
              <a:lumMod val="75000"/>
            </a:schemeClr>
          </a:solidFill>
          <a:extLst/>
        </p:spPr>
      </p:pic>
      <p:pic>
        <p:nvPicPr>
          <p:cNvPr id="17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772" y="3760801"/>
            <a:ext cx="817240" cy="717506"/>
          </a:xfrm>
          <a:prstGeom prst="rect">
            <a:avLst/>
          </a:prstGeom>
          <a:solidFill>
            <a:srgbClr val="00B0F0"/>
          </a:solidFill>
          <a:extLst/>
        </p:spPr>
      </p:pic>
      <p:pic>
        <p:nvPicPr>
          <p:cNvPr id="18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524" y="3717032"/>
            <a:ext cx="817240" cy="717506"/>
          </a:xfrm>
          <a:prstGeom prst="rect">
            <a:avLst/>
          </a:prstGeom>
          <a:solidFill>
            <a:srgbClr val="92D050"/>
          </a:solidFill>
          <a:extLst/>
        </p:spPr>
      </p:pic>
      <p:pic>
        <p:nvPicPr>
          <p:cNvPr id="19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540" y="3645024"/>
            <a:ext cx="817240" cy="717506"/>
          </a:xfrm>
          <a:prstGeom prst="rect">
            <a:avLst/>
          </a:prstGeom>
          <a:solidFill>
            <a:srgbClr val="FF0000"/>
          </a:solidFill>
          <a:extLst/>
        </p:spPr>
      </p:pic>
      <p:pic>
        <p:nvPicPr>
          <p:cNvPr id="20" name="Picture 8" descr="C:\Users\PC-1SLK\AppData\Local\Microsoft\Windows\Temporary Internet Files\Content.IE5\98IVHKEN\MC900371210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498999"/>
              </a:clrFrom>
              <a:clrTo>
                <a:srgbClr val="498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560" y="3645024"/>
            <a:ext cx="817240" cy="717506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5" name="TextovéPole 4"/>
          <p:cNvSpPr txBox="1"/>
          <p:nvPr/>
        </p:nvSpPr>
        <p:spPr>
          <a:xfrm>
            <a:off x="1043608" y="472514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00772" y="4725144"/>
            <a:ext cx="591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25144" y="4725143"/>
            <a:ext cx="550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700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4725144"/>
            <a:ext cx="735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900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80312" y="472514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5970628"/>
            <a:ext cx="1433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červená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55776" y="6084586"/>
            <a:ext cx="1132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zelená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283968" y="6059402"/>
            <a:ext cx="13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modrá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893296" y="5999584"/>
            <a:ext cx="898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žlutá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335180" y="5999584"/>
            <a:ext cx="96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hnědá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99592" y="1988840"/>
            <a:ext cx="679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241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555776" y="1988840"/>
            <a:ext cx="751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485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04933" y="33477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412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995936" y="1988840"/>
            <a:ext cx="63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929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164288" y="3155382"/>
            <a:ext cx="579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896</a:t>
            </a:r>
            <a:endParaRPr lang="cs-CZ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5270376" y="1957482"/>
            <a:ext cx="750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749</a:t>
            </a:r>
            <a:endParaRPr lang="cs-CZ" dirty="0"/>
          </a:p>
        </p:txBody>
      </p:sp>
      <p:sp>
        <p:nvSpPr>
          <p:cNvPr id="1025" name="TextovéPole 1024"/>
          <p:cNvSpPr txBox="1"/>
          <p:nvPr/>
        </p:nvSpPr>
        <p:spPr>
          <a:xfrm>
            <a:off x="2900772" y="3340048"/>
            <a:ext cx="942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680</a:t>
            </a:r>
            <a:endParaRPr lang="cs-CZ" dirty="0"/>
          </a:p>
        </p:txBody>
      </p:sp>
      <p:sp>
        <p:nvSpPr>
          <p:cNvPr id="1033" name="TextovéPole 1032"/>
          <p:cNvSpPr txBox="1"/>
          <p:nvPr/>
        </p:nvSpPr>
        <p:spPr>
          <a:xfrm>
            <a:off x="4283968" y="3347700"/>
            <a:ext cx="886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530</a:t>
            </a:r>
            <a:endParaRPr lang="cs-CZ" dirty="0"/>
          </a:p>
        </p:txBody>
      </p:sp>
      <p:sp>
        <p:nvSpPr>
          <p:cNvPr id="1034" name="TextovéPole 1033"/>
          <p:cNvSpPr txBox="1"/>
          <p:nvPr/>
        </p:nvSpPr>
        <p:spPr>
          <a:xfrm>
            <a:off x="5645388" y="3347700"/>
            <a:ext cx="104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190</a:t>
            </a:r>
            <a:endParaRPr lang="cs-CZ" dirty="0"/>
          </a:p>
        </p:txBody>
      </p:sp>
      <p:sp>
        <p:nvSpPr>
          <p:cNvPr id="1035" name="TextovéPole 1034"/>
          <p:cNvSpPr txBox="1"/>
          <p:nvPr/>
        </p:nvSpPr>
        <p:spPr>
          <a:xfrm>
            <a:off x="6563072" y="1988840"/>
            <a:ext cx="899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360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32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Zaokrouhlování na tisíce</a:t>
            </a:r>
            <a:br>
              <a:rPr lang="cs-CZ" sz="2800" dirty="0" smtClean="0"/>
            </a:br>
            <a:r>
              <a:rPr lang="cs-CZ" sz="2400" dirty="0" smtClean="0"/>
              <a:t>Zaokrouhli čísla na tisíce a vybarvi květiny podle květináče</a:t>
            </a:r>
            <a:endParaRPr lang="cs-CZ" sz="2400" dirty="0"/>
          </a:p>
        </p:txBody>
      </p:sp>
      <p:pic>
        <p:nvPicPr>
          <p:cNvPr id="2050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946" y="5331262"/>
            <a:ext cx="1211588" cy="103682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2054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1741"/>
            <a:ext cx="1152884" cy="101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PC-1SLK\AppData\Local\Microsoft\Windows\Temporary Internet Files\Content.IE5\H8L55V54\MC900350346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75" y="1481644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38218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81644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446" y="1411741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411742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17302"/>
            <a:ext cx="1211588" cy="1036822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6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317302"/>
            <a:ext cx="1211588" cy="1036822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17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260" y="5360340"/>
            <a:ext cx="1211588" cy="1036822"/>
          </a:xfrm>
          <a:prstGeom prst="rect">
            <a:avLst/>
          </a:prstGeom>
          <a:solidFill>
            <a:srgbClr val="00B050"/>
          </a:solidFill>
        </p:spPr>
      </p:pic>
      <p:pic>
        <p:nvPicPr>
          <p:cNvPr id="18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70" y="5389524"/>
            <a:ext cx="1211588" cy="1036822"/>
          </a:xfrm>
          <a:prstGeom prst="rect">
            <a:avLst/>
          </a:prstGeom>
          <a:solidFill>
            <a:srgbClr val="0070C0"/>
          </a:solidFill>
        </p:spPr>
      </p:pic>
      <p:pic>
        <p:nvPicPr>
          <p:cNvPr id="19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358" y="5392473"/>
            <a:ext cx="1211588" cy="103682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pic>
        <p:nvPicPr>
          <p:cNvPr id="20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601" y="5395422"/>
            <a:ext cx="1211588" cy="1036822"/>
          </a:xfrm>
          <a:prstGeom prst="rect">
            <a:avLst/>
          </a:prstGeom>
          <a:solidFill>
            <a:srgbClr val="7030A0"/>
          </a:solidFill>
        </p:spPr>
      </p:pic>
      <p:pic>
        <p:nvPicPr>
          <p:cNvPr id="21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08650"/>
            <a:ext cx="1153567" cy="1083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842" y="2708650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81" y="2708650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791" y="2708650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956" y="2655090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523" y="2627385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534" y="2601538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465" y="3825469"/>
            <a:ext cx="1153567" cy="1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2132856"/>
            <a:ext cx="1095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2 010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25465" y="2132856"/>
            <a:ext cx="964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7 852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2" y="3286700"/>
            <a:ext cx="921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1 860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4837014"/>
            <a:ext cx="921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2 000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5695" y="3286700"/>
            <a:ext cx="1020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8 409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831260" y="4837014"/>
            <a:ext cx="76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8 000 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706465" y="2132856"/>
            <a:ext cx="115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4 700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923927" y="4515907"/>
            <a:ext cx="1064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5 321</a:t>
            </a:r>
            <a:endParaRPr lang="cs-CZ" dirty="0"/>
          </a:p>
        </p:txBody>
      </p:sp>
      <p:sp>
        <p:nvSpPr>
          <p:cNvPr id="2048" name="TextovéPole 2047"/>
          <p:cNvSpPr txBox="1"/>
          <p:nvPr/>
        </p:nvSpPr>
        <p:spPr>
          <a:xfrm>
            <a:off x="1634963" y="4885239"/>
            <a:ext cx="97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5 000</a:t>
            </a:r>
            <a:endParaRPr lang="cs-CZ" dirty="0"/>
          </a:p>
        </p:txBody>
      </p:sp>
      <p:sp>
        <p:nvSpPr>
          <p:cNvPr id="2049" name="TextovéPole 2048"/>
          <p:cNvSpPr txBox="1"/>
          <p:nvPr/>
        </p:nvSpPr>
        <p:spPr>
          <a:xfrm>
            <a:off x="4988590" y="1987416"/>
            <a:ext cx="1024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</a:t>
            </a:r>
            <a:r>
              <a:rPr lang="cs-CZ" dirty="0" smtClean="0"/>
              <a:t> 199</a:t>
            </a:r>
            <a:endParaRPr lang="cs-CZ" dirty="0"/>
          </a:p>
        </p:txBody>
      </p:sp>
      <p:sp>
        <p:nvSpPr>
          <p:cNvPr id="2055" name="TextovéPole 2054"/>
          <p:cNvSpPr txBox="1"/>
          <p:nvPr/>
        </p:nvSpPr>
        <p:spPr>
          <a:xfrm>
            <a:off x="539552" y="3286700"/>
            <a:ext cx="995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8 750</a:t>
            </a:r>
            <a:endParaRPr lang="cs-CZ" dirty="0"/>
          </a:p>
        </p:txBody>
      </p:sp>
      <p:sp>
        <p:nvSpPr>
          <p:cNvPr id="2056" name="TextovéPole 2055"/>
          <p:cNvSpPr txBox="1"/>
          <p:nvPr/>
        </p:nvSpPr>
        <p:spPr>
          <a:xfrm>
            <a:off x="7769601" y="4885239"/>
            <a:ext cx="1108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9 000</a:t>
            </a:r>
            <a:endParaRPr lang="cs-CZ" dirty="0"/>
          </a:p>
        </p:txBody>
      </p:sp>
      <p:sp>
        <p:nvSpPr>
          <p:cNvPr id="2057" name="TextovéPole 2056"/>
          <p:cNvSpPr txBox="1"/>
          <p:nvPr/>
        </p:nvSpPr>
        <p:spPr>
          <a:xfrm>
            <a:off x="6300192" y="1987416"/>
            <a:ext cx="924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6 280</a:t>
            </a:r>
            <a:endParaRPr lang="cs-CZ" dirty="0"/>
          </a:p>
        </p:txBody>
      </p:sp>
      <p:sp>
        <p:nvSpPr>
          <p:cNvPr id="2058" name="TextovéPole 2057"/>
          <p:cNvSpPr txBox="1"/>
          <p:nvPr/>
        </p:nvSpPr>
        <p:spPr>
          <a:xfrm>
            <a:off x="3061271" y="3286700"/>
            <a:ext cx="857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5 550</a:t>
            </a:r>
            <a:endParaRPr lang="cs-CZ" dirty="0"/>
          </a:p>
        </p:txBody>
      </p:sp>
      <p:sp>
        <p:nvSpPr>
          <p:cNvPr id="2059" name="TextovéPole 2058"/>
          <p:cNvSpPr txBox="1"/>
          <p:nvPr/>
        </p:nvSpPr>
        <p:spPr>
          <a:xfrm>
            <a:off x="4042848" y="4885239"/>
            <a:ext cx="946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6 000</a:t>
            </a:r>
            <a:endParaRPr lang="cs-CZ" dirty="0"/>
          </a:p>
        </p:txBody>
      </p:sp>
      <p:sp>
        <p:nvSpPr>
          <p:cNvPr id="2060" name="TextovéPole 2059"/>
          <p:cNvSpPr txBox="1"/>
          <p:nvPr/>
        </p:nvSpPr>
        <p:spPr>
          <a:xfrm>
            <a:off x="4283248" y="3286700"/>
            <a:ext cx="115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3 009</a:t>
            </a:r>
            <a:endParaRPr lang="cs-CZ" dirty="0"/>
          </a:p>
        </p:txBody>
      </p:sp>
      <p:sp>
        <p:nvSpPr>
          <p:cNvPr id="2061" name="TextovéPole 2060"/>
          <p:cNvSpPr txBox="1"/>
          <p:nvPr/>
        </p:nvSpPr>
        <p:spPr>
          <a:xfrm>
            <a:off x="7524328" y="1987416"/>
            <a:ext cx="950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2 683</a:t>
            </a:r>
            <a:endParaRPr lang="cs-CZ" dirty="0"/>
          </a:p>
        </p:txBody>
      </p:sp>
      <p:sp>
        <p:nvSpPr>
          <p:cNvPr id="2062" name="TextovéPole 2061"/>
          <p:cNvSpPr txBox="1"/>
          <p:nvPr/>
        </p:nvSpPr>
        <p:spPr>
          <a:xfrm>
            <a:off x="5391956" y="4885239"/>
            <a:ext cx="1037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3 000</a:t>
            </a:r>
            <a:endParaRPr lang="cs-CZ" dirty="0"/>
          </a:p>
        </p:txBody>
      </p:sp>
      <p:sp>
        <p:nvSpPr>
          <p:cNvPr id="2063" name="TextovéPole 2062"/>
          <p:cNvSpPr txBox="1"/>
          <p:nvPr/>
        </p:nvSpPr>
        <p:spPr>
          <a:xfrm>
            <a:off x="6720229" y="3286700"/>
            <a:ext cx="933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7 145</a:t>
            </a:r>
            <a:endParaRPr lang="cs-CZ" dirty="0"/>
          </a:p>
        </p:txBody>
      </p:sp>
      <p:sp>
        <p:nvSpPr>
          <p:cNvPr id="2064" name="TextovéPole 2063"/>
          <p:cNvSpPr txBox="1"/>
          <p:nvPr/>
        </p:nvSpPr>
        <p:spPr>
          <a:xfrm>
            <a:off x="7957095" y="3214422"/>
            <a:ext cx="112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6 999</a:t>
            </a:r>
            <a:endParaRPr lang="cs-CZ" dirty="0"/>
          </a:p>
        </p:txBody>
      </p:sp>
      <p:sp>
        <p:nvSpPr>
          <p:cNvPr id="2065" name="TextovéPole 2064"/>
          <p:cNvSpPr txBox="1"/>
          <p:nvPr/>
        </p:nvSpPr>
        <p:spPr>
          <a:xfrm>
            <a:off x="6545523" y="4837014"/>
            <a:ext cx="11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13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Zaokrouhlování na tisíce</a:t>
            </a:r>
            <a:br>
              <a:rPr lang="cs-CZ" sz="2800" dirty="0" smtClean="0"/>
            </a:br>
            <a:r>
              <a:rPr lang="cs-CZ" sz="2400" dirty="0" smtClean="0"/>
              <a:t>ŘEŠENÍ</a:t>
            </a:r>
            <a:endParaRPr lang="cs-CZ" sz="2400" dirty="0"/>
          </a:p>
        </p:txBody>
      </p:sp>
      <p:pic>
        <p:nvPicPr>
          <p:cNvPr id="2050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946" y="5331262"/>
            <a:ext cx="1211588" cy="103682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2054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1741"/>
            <a:ext cx="1152884" cy="1010946"/>
          </a:xfrm>
          <a:prstGeom prst="rect">
            <a:avLst/>
          </a:prstGeom>
          <a:solidFill>
            <a:srgbClr val="7030A0"/>
          </a:solidFill>
          <a:extLst/>
        </p:spPr>
      </p:pic>
      <p:pic>
        <p:nvPicPr>
          <p:cNvPr id="10" name="Picture 6" descr="C:\Users\PC-1SLK\AppData\Local\Microsoft\Windows\Temporary Internet Files\Content.IE5\H8L55V54\MC900350346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75" y="1481644"/>
            <a:ext cx="1153567" cy="1011545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1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38218"/>
            <a:ext cx="1153567" cy="1011545"/>
          </a:xfrm>
          <a:prstGeom prst="rect">
            <a:avLst/>
          </a:prstGeom>
          <a:solidFill>
            <a:srgbClr val="00B050"/>
          </a:solidFill>
        </p:spPr>
      </p:pic>
      <p:pic>
        <p:nvPicPr>
          <p:cNvPr id="12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81644"/>
            <a:ext cx="1153567" cy="1011545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13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446" y="1411741"/>
            <a:ext cx="1153567" cy="1011545"/>
          </a:xfrm>
          <a:prstGeom prst="rect">
            <a:avLst/>
          </a:prstGeom>
          <a:solidFill>
            <a:srgbClr val="00B0F0"/>
          </a:solidFill>
          <a:extLst/>
        </p:spPr>
      </p:pic>
      <p:pic>
        <p:nvPicPr>
          <p:cNvPr id="14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411742"/>
            <a:ext cx="1153567" cy="1011545"/>
          </a:xfrm>
          <a:prstGeom prst="rect">
            <a:avLst/>
          </a:prstGeom>
          <a:solidFill>
            <a:schemeClr val="accent6">
              <a:lumMod val="75000"/>
            </a:schemeClr>
          </a:solidFill>
          <a:extLst/>
        </p:spPr>
      </p:pic>
      <p:pic>
        <p:nvPicPr>
          <p:cNvPr id="15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17302"/>
            <a:ext cx="1211588" cy="1036822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6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317302"/>
            <a:ext cx="1211588" cy="1036822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17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260" y="5360340"/>
            <a:ext cx="1211588" cy="1036822"/>
          </a:xfrm>
          <a:prstGeom prst="rect">
            <a:avLst/>
          </a:prstGeom>
          <a:solidFill>
            <a:srgbClr val="00B050"/>
          </a:solidFill>
        </p:spPr>
      </p:pic>
      <p:pic>
        <p:nvPicPr>
          <p:cNvPr id="18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70" y="5389524"/>
            <a:ext cx="1211588" cy="1036822"/>
          </a:xfrm>
          <a:prstGeom prst="rect">
            <a:avLst/>
          </a:prstGeom>
          <a:solidFill>
            <a:srgbClr val="0070C0"/>
          </a:solidFill>
        </p:spPr>
      </p:pic>
      <p:pic>
        <p:nvPicPr>
          <p:cNvPr id="19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358" y="5392473"/>
            <a:ext cx="1211588" cy="103682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pic>
        <p:nvPicPr>
          <p:cNvPr id="20" name="Picture 2" descr="C:\Users\PC-1SLK\AppData\Local\Microsoft\Windows\Temporary Internet Files\Content.IE5\9QS5UOWC\MC9002056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601" y="5395422"/>
            <a:ext cx="1211588" cy="1036822"/>
          </a:xfrm>
          <a:prstGeom prst="rect">
            <a:avLst/>
          </a:prstGeom>
          <a:solidFill>
            <a:srgbClr val="7030A0"/>
          </a:solidFill>
        </p:spPr>
      </p:pic>
      <p:pic>
        <p:nvPicPr>
          <p:cNvPr id="21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08650"/>
            <a:ext cx="1153567" cy="1083823"/>
          </a:xfrm>
          <a:prstGeom prst="rect">
            <a:avLst/>
          </a:prstGeom>
          <a:solidFill>
            <a:srgbClr val="7030A0"/>
          </a:solidFill>
          <a:extLst/>
        </p:spPr>
      </p:pic>
      <p:pic>
        <p:nvPicPr>
          <p:cNvPr id="22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842" y="2708650"/>
            <a:ext cx="1153567" cy="1011545"/>
          </a:xfrm>
          <a:prstGeom prst="rect">
            <a:avLst/>
          </a:prstGeom>
          <a:solidFill>
            <a:srgbClr val="00B050"/>
          </a:solidFill>
          <a:extLst/>
        </p:spPr>
      </p:pic>
      <p:pic>
        <p:nvPicPr>
          <p:cNvPr id="23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81" y="2708650"/>
            <a:ext cx="1153567" cy="1011545"/>
          </a:xfrm>
          <a:prstGeom prst="rect">
            <a:avLst/>
          </a:prstGeom>
          <a:solidFill>
            <a:srgbClr val="00B0F0"/>
          </a:solidFill>
          <a:extLst/>
        </p:spPr>
      </p:pic>
      <p:pic>
        <p:nvPicPr>
          <p:cNvPr id="24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791" y="2708650"/>
            <a:ext cx="1153567" cy="1011545"/>
          </a:xfrm>
          <a:prstGeom prst="rect">
            <a:avLst/>
          </a:prstGeom>
          <a:solidFill>
            <a:schemeClr val="accent6">
              <a:lumMod val="75000"/>
            </a:schemeClr>
          </a:solidFill>
          <a:extLst/>
        </p:spPr>
      </p:pic>
      <p:pic>
        <p:nvPicPr>
          <p:cNvPr id="25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956" y="2655090"/>
            <a:ext cx="1153567" cy="1011545"/>
          </a:xfrm>
          <a:prstGeom prst="rect">
            <a:avLst/>
          </a:prstGeom>
          <a:solidFill>
            <a:srgbClr val="FF0000"/>
          </a:solidFill>
          <a:extLst/>
        </p:spPr>
      </p:pic>
      <p:pic>
        <p:nvPicPr>
          <p:cNvPr id="26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523" y="2627385"/>
            <a:ext cx="1153567" cy="1011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xtLst/>
        </p:spPr>
      </p:pic>
      <p:pic>
        <p:nvPicPr>
          <p:cNvPr id="27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534" y="2601538"/>
            <a:ext cx="1153567" cy="1011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xtLst/>
        </p:spPr>
      </p:pic>
      <p:pic>
        <p:nvPicPr>
          <p:cNvPr id="28" name="Picture 6" descr="C:\Users\PC-1SLK\AppData\Local\Microsoft\Windows\Temporary Internet Files\Content.IE5\H8L55V54\MC900350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465" y="3825469"/>
            <a:ext cx="1153567" cy="1011545"/>
          </a:xfrm>
          <a:prstGeom prst="rect">
            <a:avLst/>
          </a:prstGeom>
          <a:solidFill>
            <a:srgbClr val="FFFF00"/>
          </a:solidFill>
          <a:extLst/>
        </p:spPr>
      </p:pic>
      <p:sp>
        <p:nvSpPr>
          <p:cNvPr id="5" name="TextovéPole 4"/>
          <p:cNvSpPr txBox="1"/>
          <p:nvPr/>
        </p:nvSpPr>
        <p:spPr>
          <a:xfrm>
            <a:off x="539552" y="2132856"/>
            <a:ext cx="1095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2 010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25465" y="2132856"/>
            <a:ext cx="964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7 852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2" y="3286700"/>
            <a:ext cx="921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1 860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4837014"/>
            <a:ext cx="921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2 000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5695" y="3286700"/>
            <a:ext cx="1020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8 409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831260" y="4837014"/>
            <a:ext cx="76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8 000 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706465" y="2132856"/>
            <a:ext cx="115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4 700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923927" y="4515907"/>
            <a:ext cx="1064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5 321</a:t>
            </a:r>
            <a:endParaRPr lang="cs-CZ" dirty="0"/>
          </a:p>
        </p:txBody>
      </p:sp>
      <p:sp>
        <p:nvSpPr>
          <p:cNvPr id="2048" name="TextovéPole 2047"/>
          <p:cNvSpPr txBox="1"/>
          <p:nvPr/>
        </p:nvSpPr>
        <p:spPr>
          <a:xfrm>
            <a:off x="1634963" y="4885239"/>
            <a:ext cx="97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5 000</a:t>
            </a:r>
            <a:endParaRPr lang="cs-CZ" dirty="0"/>
          </a:p>
        </p:txBody>
      </p:sp>
      <p:sp>
        <p:nvSpPr>
          <p:cNvPr id="2049" name="TextovéPole 2048"/>
          <p:cNvSpPr txBox="1"/>
          <p:nvPr/>
        </p:nvSpPr>
        <p:spPr>
          <a:xfrm>
            <a:off x="4988590" y="1987416"/>
            <a:ext cx="1024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</a:t>
            </a:r>
            <a:r>
              <a:rPr lang="cs-CZ" dirty="0" smtClean="0"/>
              <a:t> 199</a:t>
            </a:r>
            <a:endParaRPr lang="cs-CZ" dirty="0"/>
          </a:p>
        </p:txBody>
      </p:sp>
      <p:sp>
        <p:nvSpPr>
          <p:cNvPr id="2055" name="TextovéPole 2054"/>
          <p:cNvSpPr txBox="1"/>
          <p:nvPr/>
        </p:nvSpPr>
        <p:spPr>
          <a:xfrm>
            <a:off x="539552" y="3286700"/>
            <a:ext cx="995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8 750</a:t>
            </a:r>
            <a:endParaRPr lang="cs-CZ" dirty="0"/>
          </a:p>
        </p:txBody>
      </p:sp>
      <p:sp>
        <p:nvSpPr>
          <p:cNvPr id="2056" name="TextovéPole 2055"/>
          <p:cNvSpPr txBox="1"/>
          <p:nvPr/>
        </p:nvSpPr>
        <p:spPr>
          <a:xfrm>
            <a:off x="7769601" y="4885239"/>
            <a:ext cx="1108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9 000</a:t>
            </a:r>
            <a:endParaRPr lang="cs-CZ" dirty="0"/>
          </a:p>
        </p:txBody>
      </p:sp>
      <p:sp>
        <p:nvSpPr>
          <p:cNvPr id="2057" name="TextovéPole 2056"/>
          <p:cNvSpPr txBox="1"/>
          <p:nvPr/>
        </p:nvSpPr>
        <p:spPr>
          <a:xfrm>
            <a:off x="6300192" y="1987416"/>
            <a:ext cx="924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6 280</a:t>
            </a:r>
            <a:endParaRPr lang="cs-CZ" dirty="0"/>
          </a:p>
        </p:txBody>
      </p:sp>
      <p:sp>
        <p:nvSpPr>
          <p:cNvPr id="2058" name="TextovéPole 2057"/>
          <p:cNvSpPr txBox="1"/>
          <p:nvPr/>
        </p:nvSpPr>
        <p:spPr>
          <a:xfrm>
            <a:off x="3061271" y="3286700"/>
            <a:ext cx="857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5 550</a:t>
            </a:r>
            <a:endParaRPr lang="cs-CZ" dirty="0"/>
          </a:p>
        </p:txBody>
      </p:sp>
      <p:sp>
        <p:nvSpPr>
          <p:cNvPr id="2059" name="TextovéPole 2058"/>
          <p:cNvSpPr txBox="1"/>
          <p:nvPr/>
        </p:nvSpPr>
        <p:spPr>
          <a:xfrm>
            <a:off x="4042848" y="4885239"/>
            <a:ext cx="946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6 000</a:t>
            </a:r>
            <a:endParaRPr lang="cs-CZ" dirty="0"/>
          </a:p>
        </p:txBody>
      </p:sp>
      <p:sp>
        <p:nvSpPr>
          <p:cNvPr id="2060" name="TextovéPole 2059"/>
          <p:cNvSpPr txBox="1"/>
          <p:nvPr/>
        </p:nvSpPr>
        <p:spPr>
          <a:xfrm>
            <a:off x="4283248" y="3286700"/>
            <a:ext cx="115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3 009</a:t>
            </a:r>
            <a:endParaRPr lang="cs-CZ" dirty="0"/>
          </a:p>
        </p:txBody>
      </p:sp>
      <p:sp>
        <p:nvSpPr>
          <p:cNvPr id="2061" name="TextovéPole 2060"/>
          <p:cNvSpPr txBox="1"/>
          <p:nvPr/>
        </p:nvSpPr>
        <p:spPr>
          <a:xfrm>
            <a:off x="7524328" y="1987416"/>
            <a:ext cx="950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2 683</a:t>
            </a:r>
            <a:endParaRPr lang="cs-CZ" dirty="0"/>
          </a:p>
        </p:txBody>
      </p:sp>
      <p:sp>
        <p:nvSpPr>
          <p:cNvPr id="2062" name="TextovéPole 2061"/>
          <p:cNvSpPr txBox="1"/>
          <p:nvPr/>
        </p:nvSpPr>
        <p:spPr>
          <a:xfrm>
            <a:off x="5391956" y="4885239"/>
            <a:ext cx="1037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3 000</a:t>
            </a:r>
            <a:endParaRPr lang="cs-CZ" dirty="0"/>
          </a:p>
        </p:txBody>
      </p:sp>
      <p:sp>
        <p:nvSpPr>
          <p:cNvPr id="2063" name="TextovéPole 2062"/>
          <p:cNvSpPr txBox="1"/>
          <p:nvPr/>
        </p:nvSpPr>
        <p:spPr>
          <a:xfrm>
            <a:off x="6720229" y="3286700"/>
            <a:ext cx="933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7 145</a:t>
            </a:r>
            <a:endParaRPr lang="cs-CZ" dirty="0"/>
          </a:p>
        </p:txBody>
      </p:sp>
      <p:sp>
        <p:nvSpPr>
          <p:cNvPr id="2064" name="TextovéPole 2063"/>
          <p:cNvSpPr txBox="1"/>
          <p:nvPr/>
        </p:nvSpPr>
        <p:spPr>
          <a:xfrm>
            <a:off x="7957095" y="3214422"/>
            <a:ext cx="112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6 999</a:t>
            </a:r>
            <a:endParaRPr lang="cs-CZ" dirty="0"/>
          </a:p>
        </p:txBody>
      </p:sp>
      <p:sp>
        <p:nvSpPr>
          <p:cNvPr id="2065" name="TextovéPole 2064"/>
          <p:cNvSpPr txBox="1"/>
          <p:nvPr/>
        </p:nvSpPr>
        <p:spPr>
          <a:xfrm>
            <a:off x="6545523" y="4837014"/>
            <a:ext cx="11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8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548680"/>
            <a:ext cx="7704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Citace :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obrázky </a:t>
            </a:r>
            <a:r>
              <a:rPr lang="cs-CZ" dirty="0"/>
              <a:t>dostupné na www: </a:t>
            </a:r>
            <a:r>
              <a:rPr lang="en-US" dirty="0"/>
              <a:t>&lt;</a:t>
            </a:r>
            <a:r>
              <a:rPr lang="cs-CZ" dirty="0"/>
              <a:t>http://office.microsoft.com</a:t>
            </a:r>
            <a:r>
              <a:rPr lang="en-US" dirty="0"/>
              <a:t>&gt;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357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210</Words>
  <Application>Microsoft Office PowerPoint</Application>
  <PresentationFormat>Předvádění na obrazovce (4:3)</PresentationFormat>
  <Paragraphs>105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 </vt:lpstr>
      <vt:lpstr>Zaokrouhlování na stovky Zaokrouhli čísla na stovky  a vybarvi pastelky stejnou barvou jako krabička. </vt:lpstr>
      <vt:lpstr>Zaokrouhlování na stovky ŘEŠENÍ</vt:lpstr>
      <vt:lpstr>Zaokrouhlování na tisíce Zaokrouhli čísla na tisíce a vybarvi květiny podle květináče</vt:lpstr>
      <vt:lpstr>Zaokrouhlování na tisíce ŘEŠENÍ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PC-1SLK</dc:creator>
  <cp:lastModifiedBy>Alenka</cp:lastModifiedBy>
  <cp:revision>25</cp:revision>
  <dcterms:created xsi:type="dcterms:W3CDTF">2011-11-05T14:13:24Z</dcterms:created>
  <dcterms:modified xsi:type="dcterms:W3CDTF">2012-06-18T06:18:15Z</dcterms:modified>
</cp:coreProperties>
</file>