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9" r:id="rId4"/>
    <p:sldId id="264" r:id="rId5"/>
    <p:sldId id="262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094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977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655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86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701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965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300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21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899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811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683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AF32A-2E56-4BD5-93DB-9A2DE34857EA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3889A7-0695-4A37-8AE3-52F04190EB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241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>
                <a:solidFill>
                  <a:schemeClr val="tx1"/>
                </a:solidFill>
              </a:rPr>
              <a:t>ZŠP a ZŠS Uherský Brod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projekt č. CZ.1.07/1.4.00/21.0961</a:t>
            </a:r>
            <a:endParaRPr lang="cs-CZ" sz="2600" dirty="0" smtClean="0">
              <a:solidFill>
                <a:schemeClr val="tx1"/>
              </a:solidFill>
            </a:endParaRPr>
          </a:p>
          <a:p>
            <a:endParaRPr lang="cs-CZ" sz="2600" dirty="0" smtClean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Matematika pro 2. stupeň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Č. </a:t>
            </a:r>
            <a:r>
              <a:rPr lang="cs-CZ" sz="2400" dirty="0" err="1" smtClean="0">
                <a:solidFill>
                  <a:schemeClr val="tx1"/>
                </a:solidFill>
              </a:rPr>
              <a:t>DUMu</a:t>
            </a:r>
            <a:r>
              <a:rPr lang="cs-CZ" sz="2400" dirty="0" smtClean="0">
                <a:solidFill>
                  <a:schemeClr val="tx1"/>
                </a:solidFill>
              </a:rPr>
              <a:t>:  VY_32_INOVACE_06_zaokrouhlování čísel na tisíce a desetitisíce</a:t>
            </a:r>
            <a:endParaRPr lang="cs-CZ" sz="26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01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Anotace 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Úkoly jsou zaměřeny na opakování zaokrouhlování přirozených čísel na tisíce a desetitisíce. </a:t>
            </a:r>
          </a:p>
          <a:p>
            <a:pPr marL="0" indent="0">
              <a:buNone/>
            </a:pPr>
            <a:r>
              <a:rPr lang="cs-CZ" sz="1800" dirty="0" smtClean="0"/>
              <a:t>Pracovní listy může učitel vytisknout, popřípadě žáci pracují společně nebo ve skupinách na tabuli.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Určeno pro žáky sedmého ročníku.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Vytvořeno v období  - listopad 2011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83470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Zaokrouhlování na tisíce</a:t>
            </a:r>
            <a:br>
              <a:rPr lang="cs-CZ" sz="2800" dirty="0" smtClean="0"/>
            </a:br>
            <a:r>
              <a:rPr lang="cs-CZ" sz="2800" dirty="0" smtClean="0"/>
              <a:t>1. </a:t>
            </a:r>
            <a:r>
              <a:rPr lang="cs-CZ" sz="2400" dirty="0" smtClean="0"/>
              <a:t>Zakroužkuj číslo, které jsme zaokrouhlili na tisíce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27 000 = 26 824     26 300			58 000 =   57 621     65 050</a:t>
            </a:r>
          </a:p>
          <a:p>
            <a:pPr marL="0" indent="0">
              <a:buNone/>
            </a:pPr>
            <a:r>
              <a:rPr lang="cs-CZ" sz="2000" dirty="0" smtClean="0"/>
              <a:t>39 000 = 38 999	  37 600			71 000 =   70 100     71 100</a:t>
            </a:r>
          </a:p>
          <a:p>
            <a:pPr marL="0" indent="0">
              <a:buNone/>
            </a:pPr>
            <a:r>
              <a:rPr lang="cs-CZ" sz="2000" dirty="0" smtClean="0"/>
              <a:t>40 000 =  41 001    39 600			88 000 =   88 521     87 999      </a:t>
            </a:r>
          </a:p>
          <a:p>
            <a:pPr marL="0" indent="0">
              <a:buNone/>
            </a:pPr>
            <a:r>
              <a:rPr lang="cs-CZ" sz="2000" dirty="0" smtClean="0"/>
              <a:t>55 000 =  54 753     54 100			96 000 =    96 321    96 789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2. Zaokrouhli na tisíce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r>
              <a:rPr lang="cs-CZ" sz="2000" dirty="0" smtClean="0"/>
              <a:t>2 162 =			5 670 =			9 100 =</a:t>
            </a:r>
          </a:p>
          <a:p>
            <a:pPr marL="0" indent="0">
              <a:buNone/>
            </a:pPr>
            <a:r>
              <a:rPr lang="cs-CZ" sz="2000" dirty="0" smtClean="0"/>
              <a:t>5 814 =			2 027 =			5 990 =</a:t>
            </a:r>
          </a:p>
          <a:p>
            <a:pPr marL="0" indent="0">
              <a:buNone/>
            </a:pPr>
            <a:r>
              <a:rPr lang="cs-CZ" sz="2000" dirty="0" smtClean="0"/>
              <a:t>6 812 =			5 123 =			3 352 =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1403648" y="1572251"/>
            <a:ext cx="864096" cy="417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398204" y="1989878"/>
            <a:ext cx="941548" cy="43100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267744" y="2348880"/>
            <a:ext cx="1224136" cy="3729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454174" y="2721852"/>
            <a:ext cx="813570" cy="4191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12160" y="1572250"/>
            <a:ext cx="936104" cy="41762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92280" y="1989879"/>
            <a:ext cx="936104" cy="35900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092280" y="2348880"/>
            <a:ext cx="864096" cy="3729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56176" y="2721852"/>
            <a:ext cx="936104" cy="4191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92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1. </a:t>
            </a:r>
            <a:r>
              <a:rPr lang="cs-CZ" sz="2400" dirty="0" smtClean="0"/>
              <a:t>Zakroužkuj číslo, které jsme zaokrouhlili na tisíce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27 000 = 26 824     26 300			58 000 =   57 621     65 050</a:t>
            </a:r>
          </a:p>
          <a:p>
            <a:pPr marL="0" indent="0">
              <a:buNone/>
            </a:pPr>
            <a:r>
              <a:rPr lang="cs-CZ" sz="2000" dirty="0" smtClean="0"/>
              <a:t>39 000 = 38 999	  37 600			71 000 =   70 100     71 100</a:t>
            </a:r>
          </a:p>
          <a:p>
            <a:pPr marL="0" indent="0">
              <a:buNone/>
            </a:pPr>
            <a:r>
              <a:rPr lang="cs-CZ" sz="2000" dirty="0" smtClean="0"/>
              <a:t>40 000 =  41 001    39 600			88 000 =   88 521     87 999      </a:t>
            </a:r>
          </a:p>
          <a:p>
            <a:pPr marL="0" indent="0">
              <a:buNone/>
            </a:pPr>
            <a:r>
              <a:rPr lang="cs-CZ" sz="2000" dirty="0" smtClean="0"/>
              <a:t>55 000 =  54 753     54 100			96 000 =    96 321    96 789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2. Zaokrouhli na tisíce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r>
              <a:rPr lang="cs-CZ" sz="2000" dirty="0" smtClean="0"/>
              <a:t>2 162 = 2 000		5 670 = 6 000		9 100 = 9 000</a:t>
            </a:r>
          </a:p>
          <a:p>
            <a:pPr marL="0" indent="0">
              <a:buNone/>
            </a:pPr>
            <a:r>
              <a:rPr lang="cs-CZ" sz="2000" dirty="0" smtClean="0"/>
              <a:t>5 814 = 6 000		2 027 = 2 000		5 990 = 6 000</a:t>
            </a:r>
          </a:p>
          <a:p>
            <a:pPr marL="0" indent="0">
              <a:buNone/>
            </a:pPr>
            <a:r>
              <a:rPr lang="cs-CZ" sz="2000" dirty="0" smtClean="0"/>
              <a:t>6 812 = 7 000		5 123 = 5 000		3 352 = 3 000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1403648" y="1572251"/>
            <a:ext cx="864096" cy="417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398204" y="1989878"/>
            <a:ext cx="941548" cy="43100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267744" y="2348880"/>
            <a:ext cx="1224136" cy="3729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454174" y="2721852"/>
            <a:ext cx="813570" cy="4191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12160" y="1572250"/>
            <a:ext cx="936104" cy="41762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92280" y="1989879"/>
            <a:ext cx="936104" cy="35900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092280" y="2348880"/>
            <a:ext cx="864096" cy="3729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56176" y="2721852"/>
            <a:ext cx="936104" cy="4191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35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/>
              <a:t>Zaokrouhlování na </a:t>
            </a:r>
            <a:r>
              <a:rPr lang="cs-CZ" sz="2800" dirty="0" smtClean="0"/>
              <a:t>desetitisíce</a:t>
            </a:r>
            <a:br>
              <a:rPr lang="cs-CZ" sz="2800" dirty="0" smtClean="0"/>
            </a:br>
            <a:r>
              <a:rPr lang="cs-CZ" sz="2400" dirty="0" smtClean="0"/>
              <a:t>1. Zaokrouhli  čísla na desetitisíce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27 000 = 		63 850 =			142 000 =</a:t>
            </a:r>
          </a:p>
          <a:p>
            <a:pPr marL="0" indent="0">
              <a:buNone/>
            </a:pPr>
            <a:r>
              <a:rPr lang="cs-CZ" sz="2000" dirty="0" smtClean="0"/>
              <a:t>31 000 =			27 302 =			458 620 =</a:t>
            </a:r>
          </a:p>
          <a:p>
            <a:pPr marL="0" indent="0">
              <a:buNone/>
            </a:pPr>
            <a:r>
              <a:rPr lang="cs-CZ" sz="2000" dirty="0" smtClean="0"/>
              <a:t>58 200 =			81 999 =			580 900 =</a:t>
            </a:r>
          </a:p>
          <a:p>
            <a:pPr marL="0" indent="0">
              <a:buNone/>
            </a:pPr>
            <a:r>
              <a:rPr lang="cs-CZ" sz="2000" dirty="0" smtClean="0"/>
              <a:t>44 900 =			75 126 =			999 999 =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2. Doplň tabulku zaokrouhlováním čísel na :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0100150"/>
              </p:ext>
            </p:extLst>
          </p:nvPr>
        </p:nvGraphicFramePr>
        <p:xfrm>
          <a:off x="539551" y="4209373"/>
          <a:ext cx="7080450" cy="155628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16090"/>
                <a:gridCol w="1416090"/>
                <a:gridCol w="1416090"/>
                <a:gridCol w="1416090"/>
                <a:gridCol w="1416090"/>
              </a:tblGrid>
              <a:tr h="4590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desítky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tisíce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desetitisíce</a:t>
                      </a:r>
                      <a:endParaRPr lang="cs-CZ" dirty="0"/>
                    </a:p>
                  </a:txBody>
                  <a:tcPr/>
                </a:tc>
              </a:tr>
              <a:tr h="1458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28 576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58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54 861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58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85 139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538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400" dirty="0" smtClean="0"/>
              <a:t>1. Zaokrouhli  čísla na desetitisíce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27 000 = 30 000 		63 850 = 60 000		142 000 = 140 000</a:t>
            </a:r>
          </a:p>
          <a:p>
            <a:pPr marL="0" indent="0">
              <a:buNone/>
            </a:pPr>
            <a:r>
              <a:rPr lang="cs-CZ" sz="2000" dirty="0" smtClean="0"/>
              <a:t>31 000 = 30 000		27 302 = 30 000		458 620 = 460 000</a:t>
            </a:r>
          </a:p>
          <a:p>
            <a:pPr marL="0" indent="0">
              <a:buNone/>
            </a:pPr>
            <a:r>
              <a:rPr lang="cs-CZ" sz="2000" dirty="0" smtClean="0"/>
              <a:t>58 200 = 60 000		81 999 = 80 000		580 900 = 580 000</a:t>
            </a:r>
          </a:p>
          <a:p>
            <a:pPr marL="0" indent="0">
              <a:buNone/>
            </a:pPr>
            <a:r>
              <a:rPr lang="cs-CZ" sz="2000" dirty="0" smtClean="0"/>
              <a:t>44 900 = 40 000		75 126 = 80 000		999 999 = 1 000 000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2. Doplň tabulku zaokrouhlováním čísel na :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>
              <a:latin typeface="+mj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8828918"/>
              </p:ext>
            </p:extLst>
          </p:nvPr>
        </p:nvGraphicFramePr>
        <p:xfrm>
          <a:off x="539551" y="4209373"/>
          <a:ext cx="7080450" cy="155628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16090"/>
                <a:gridCol w="1416090"/>
                <a:gridCol w="1416090"/>
                <a:gridCol w="1416090"/>
                <a:gridCol w="1416090"/>
              </a:tblGrid>
              <a:tr h="4590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desítky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tisíce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desetitisíce</a:t>
                      </a:r>
                      <a:endParaRPr lang="cs-CZ" dirty="0"/>
                    </a:p>
                  </a:txBody>
                  <a:tcPr/>
                </a:tc>
              </a:tr>
              <a:tr h="1458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28 576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28 580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28 600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30 000</a:t>
                      </a:r>
                      <a:endParaRPr lang="cs-CZ" dirty="0"/>
                    </a:p>
                  </a:txBody>
                  <a:tcPr/>
                </a:tc>
              </a:tr>
              <a:tr h="1458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54 861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54 860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54 900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60 000</a:t>
                      </a:r>
                      <a:endParaRPr lang="cs-CZ" dirty="0"/>
                    </a:p>
                  </a:txBody>
                  <a:tcPr/>
                </a:tc>
              </a:tr>
              <a:tr h="1458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85 139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85 140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85 100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85 000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90 000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055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145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</vt:lpstr>
      <vt:lpstr>Zaokrouhlování na tisíce 1. Zakroužkuj číslo, které jsme zaokrouhlili na tisíce</vt:lpstr>
      <vt:lpstr>ŘEŠENÍ 1. Zakroužkuj číslo, které jsme zaokrouhlili na tisíce</vt:lpstr>
      <vt:lpstr>Zaokrouhlování na desetitisíce 1. Zaokrouhli  čísla na desetitisíce</vt:lpstr>
      <vt:lpstr>ŘEŠENÍ 1. Zaokrouhli  čísla na desetitisíce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14</cp:revision>
  <dcterms:created xsi:type="dcterms:W3CDTF">2011-11-05T19:21:55Z</dcterms:created>
  <dcterms:modified xsi:type="dcterms:W3CDTF">2012-06-18T06:19:14Z</dcterms:modified>
</cp:coreProperties>
</file>