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0" r:id="rId3"/>
    <p:sldId id="257" r:id="rId4"/>
    <p:sldId id="258" r:id="rId5"/>
    <p:sldId id="264" r:id="rId6"/>
    <p:sldId id="259" r:id="rId7"/>
    <p:sldId id="265" r:id="rId8"/>
    <p:sldId id="261" r:id="rId9"/>
    <p:sldId id="266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2A0C4-1F39-44FB-9626-4D8E21457F8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54649-78F8-4660-B482-2A050F7B7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092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54649-78F8-4660-B482-2A050F7B73E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06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54649-78F8-4660-B482-2A050F7B73E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0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08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09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85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34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28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13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3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22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29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73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39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CB97A-D368-4E22-AA1A-868778B21BD1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CD1BB-6C77-43AA-8870-9DF8138D10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27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2. stupeň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VY_32_INOVACE_07_násobení a dělení 10, 100, 1 000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043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Hana Lexová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550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Anotace 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Žáci opakují násobení a dělení 10, 100, 1 000.</a:t>
            </a:r>
          </a:p>
          <a:p>
            <a:pPr marL="0" indent="0">
              <a:buNone/>
            </a:pPr>
            <a:r>
              <a:rPr lang="cs-CZ" sz="1800" dirty="0" smtClean="0"/>
              <a:t>Tabulku může učitel vytisknout, popřípadě pracují společně na tabuli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14762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Násobení a dělení 10, 100, 1 000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8" name="Picture 4" descr="C:\Users\PC-1SLK\AppData\Local\Microsoft\Windows\Temporary Internet Files\Content.IE5\H8L55V54\MC90043314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49694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38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Doplňuj součiny čísel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8499245"/>
              </p:ext>
            </p:extLst>
          </p:nvPr>
        </p:nvGraphicFramePr>
        <p:xfrm>
          <a:off x="457200" y="1600200"/>
          <a:ext cx="8229600" cy="37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886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   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91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5197418"/>
              </p:ext>
            </p:extLst>
          </p:nvPr>
        </p:nvGraphicFramePr>
        <p:xfrm>
          <a:off x="457200" y="1600200"/>
          <a:ext cx="8229600" cy="37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886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   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1 600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700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7 000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 2 800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3 500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12 000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1 500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15 000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16 000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</a:t>
                      </a:r>
                      <a:r>
                        <a:rPr lang="cs-CZ" baseline="0" dirty="0" smtClean="0"/>
                        <a:t>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250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2 500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1 600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16 000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32 000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40 000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75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správný součin ve sluníčku</a:t>
            </a:r>
            <a:endParaRPr lang="cs-CZ" dirty="0"/>
          </a:p>
        </p:txBody>
      </p:sp>
      <p:pic>
        <p:nvPicPr>
          <p:cNvPr id="5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724" y="1372614"/>
            <a:ext cx="1904164" cy="124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-1SLK\AppData\Local\Microsoft\Windows\Temporary Internet Files\Content.IE5\H8L55V54\MC90023217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354" y="2293693"/>
            <a:ext cx="1725068" cy="129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62865"/>
            <a:ext cx="1692187" cy="106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029" y="2116841"/>
            <a:ext cx="1630567" cy="144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5"/>
          <p:cNvGrpSpPr>
            <a:grpSpLocks noChangeAspect="1"/>
          </p:cNvGrpSpPr>
          <p:nvPr/>
        </p:nvGrpSpPr>
        <p:grpSpPr bwMode="auto">
          <a:xfrm>
            <a:off x="517433" y="2382044"/>
            <a:ext cx="1943571" cy="1008062"/>
            <a:chOff x="431" y="1525"/>
            <a:chExt cx="1043" cy="635"/>
          </a:xfrm>
        </p:grpSpPr>
        <p:sp>
          <p:nvSpPr>
            <p:cNvPr id="10" name="AutoShape 4"/>
            <p:cNvSpPr>
              <a:spLocks noChangeAspect="1" noChangeArrowheads="1" noTextEdit="1"/>
            </p:cNvSpPr>
            <p:nvPr/>
          </p:nvSpPr>
          <p:spPr bwMode="auto">
            <a:xfrm>
              <a:off x="431" y="1525"/>
              <a:ext cx="1043" cy="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431" y="1533"/>
              <a:ext cx="1027" cy="618"/>
            </a:xfrm>
            <a:custGeom>
              <a:avLst/>
              <a:gdLst>
                <a:gd name="T0" fmla="*/ 875 w 2055"/>
                <a:gd name="T1" fmla="*/ 402 h 1854"/>
                <a:gd name="T2" fmla="*/ 1272 w 2055"/>
                <a:gd name="T3" fmla="*/ 0 h 1854"/>
                <a:gd name="T4" fmla="*/ 1225 w 2055"/>
                <a:gd name="T5" fmla="*/ 447 h 1854"/>
                <a:gd name="T6" fmla="*/ 1420 w 2055"/>
                <a:gd name="T7" fmla="*/ 394 h 1854"/>
                <a:gd name="T8" fmla="*/ 1378 w 2055"/>
                <a:gd name="T9" fmla="*/ 590 h 1854"/>
                <a:gd name="T10" fmla="*/ 2055 w 2055"/>
                <a:gd name="T11" fmla="*/ 531 h 1854"/>
                <a:gd name="T12" fmla="*/ 1526 w 2055"/>
                <a:gd name="T13" fmla="*/ 883 h 1854"/>
                <a:gd name="T14" fmla="*/ 1692 w 2055"/>
                <a:gd name="T15" fmla="*/ 1014 h 1854"/>
                <a:gd name="T16" fmla="*/ 1456 w 2055"/>
                <a:gd name="T17" fmla="*/ 1104 h 1854"/>
                <a:gd name="T18" fmla="*/ 1692 w 2055"/>
                <a:gd name="T19" fmla="*/ 1526 h 1854"/>
                <a:gd name="T20" fmla="*/ 1250 w 2055"/>
                <a:gd name="T21" fmla="*/ 1368 h 1854"/>
                <a:gd name="T22" fmla="*/ 1245 w 2055"/>
                <a:gd name="T23" fmla="*/ 1567 h 1854"/>
                <a:gd name="T24" fmla="*/ 1060 w 2055"/>
                <a:gd name="T25" fmla="*/ 1477 h 1854"/>
                <a:gd name="T26" fmla="*/ 898 w 2055"/>
                <a:gd name="T27" fmla="*/ 1854 h 1854"/>
                <a:gd name="T28" fmla="*/ 757 w 2055"/>
                <a:gd name="T29" fmla="*/ 1473 h 1854"/>
                <a:gd name="T30" fmla="*/ 548 w 2055"/>
                <a:gd name="T31" fmla="*/ 1541 h 1854"/>
                <a:gd name="T32" fmla="*/ 522 w 2055"/>
                <a:gd name="T33" fmla="*/ 1368 h 1854"/>
                <a:gd name="T34" fmla="*/ 0 w 2055"/>
                <a:gd name="T35" fmla="*/ 1529 h 1854"/>
                <a:gd name="T36" fmla="*/ 369 w 2055"/>
                <a:gd name="T37" fmla="*/ 1138 h 1854"/>
                <a:gd name="T38" fmla="*/ 111 w 2055"/>
                <a:gd name="T39" fmla="*/ 1029 h 1854"/>
                <a:gd name="T40" fmla="*/ 386 w 2055"/>
                <a:gd name="T41" fmla="*/ 850 h 1854"/>
                <a:gd name="T42" fmla="*/ 39 w 2055"/>
                <a:gd name="T43" fmla="*/ 531 h 1854"/>
                <a:gd name="T44" fmla="*/ 543 w 2055"/>
                <a:gd name="T45" fmla="*/ 521 h 1854"/>
                <a:gd name="T46" fmla="*/ 599 w 2055"/>
                <a:gd name="T47" fmla="*/ 262 h 1854"/>
                <a:gd name="T48" fmla="*/ 875 w 2055"/>
                <a:gd name="T49" fmla="*/ 402 h 1854"/>
                <a:gd name="T50" fmla="*/ 875 w 2055"/>
                <a:gd name="T51" fmla="*/ 402 h 1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55" h="1854">
                  <a:moveTo>
                    <a:pt x="875" y="402"/>
                  </a:moveTo>
                  <a:lnTo>
                    <a:pt x="1272" y="0"/>
                  </a:lnTo>
                  <a:lnTo>
                    <a:pt x="1225" y="447"/>
                  </a:lnTo>
                  <a:lnTo>
                    <a:pt x="1420" y="394"/>
                  </a:lnTo>
                  <a:lnTo>
                    <a:pt x="1378" y="590"/>
                  </a:lnTo>
                  <a:lnTo>
                    <a:pt x="2055" y="531"/>
                  </a:lnTo>
                  <a:lnTo>
                    <a:pt x="1526" y="883"/>
                  </a:lnTo>
                  <a:lnTo>
                    <a:pt x="1692" y="1014"/>
                  </a:lnTo>
                  <a:lnTo>
                    <a:pt x="1456" y="1104"/>
                  </a:lnTo>
                  <a:lnTo>
                    <a:pt x="1692" y="1526"/>
                  </a:lnTo>
                  <a:lnTo>
                    <a:pt x="1250" y="1368"/>
                  </a:lnTo>
                  <a:lnTo>
                    <a:pt x="1245" y="1567"/>
                  </a:lnTo>
                  <a:lnTo>
                    <a:pt x="1060" y="1477"/>
                  </a:lnTo>
                  <a:lnTo>
                    <a:pt x="898" y="1854"/>
                  </a:lnTo>
                  <a:lnTo>
                    <a:pt x="757" y="1473"/>
                  </a:lnTo>
                  <a:lnTo>
                    <a:pt x="548" y="1541"/>
                  </a:lnTo>
                  <a:lnTo>
                    <a:pt x="522" y="1368"/>
                  </a:lnTo>
                  <a:lnTo>
                    <a:pt x="0" y="1529"/>
                  </a:lnTo>
                  <a:lnTo>
                    <a:pt x="369" y="1138"/>
                  </a:lnTo>
                  <a:lnTo>
                    <a:pt x="111" y="1029"/>
                  </a:lnTo>
                  <a:lnTo>
                    <a:pt x="386" y="850"/>
                  </a:lnTo>
                  <a:lnTo>
                    <a:pt x="39" y="531"/>
                  </a:lnTo>
                  <a:lnTo>
                    <a:pt x="543" y="521"/>
                  </a:lnTo>
                  <a:lnTo>
                    <a:pt x="599" y="262"/>
                  </a:lnTo>
                  <a:lnTo>
                    <a:pt x="875" y="402"/>
                  </a:lnTo>
                  <a:lnTo>
                    <a:pt x="875" y="40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18" y="1724"/>
              <a:ext cx="371" cy="234"/>
            </a:xfrm>
            <a:custGeom>
              <a:avLst/>
              <a:gdLst>
                <a:gd name="T0" fmla="*/ 396 w 743"/>
                <a:gd name="T1" fmla="*/ 0 h 702"/>
                <a:gd name="T2" fmla="*/ 360 w 743"/>
                <a:gd name="T3" fmla="*/ 0 h 702"/>
                <a:gd name="T4" fmla="*/ 326 w 743"/>
                <a:gd name="T5" fmla="*/ 4 h 702"/>
                <a:gd name="T6" fmla="*/ 285 w 743"/>
                <a:gd name="T7" fmla="*/ 9 h 702"/>
                <a:gd name="T8" fmla="*/ 240 w 743"/>
                <a:gd name="T9" fmla="*/ 17 h 702"/>
                <a:gd name="T10" fmla="*/ 197 w 743"/>
                <a:gd name="T11" fmla="*/ 30 h 702"/>
                <a:gd name="T12" fmla="*/ 156 w 743"/>
                <a:gd name="T13" fmla="*/ 46 h 702"/>
                <a:gd name="T14" fmla="*/ 117 w 743"/>
                <a:gd name="T15" fmla="*/ 68 h 702"/>
                <a:gd name="T16" fmla="*/ 84 w 743"/>
                <a:gd name="T17" fmla="*/ 94 h 702"/>
                <a:gd name="T18" fmla="*/ 58 w 743"/>
                <a:gd name="T19" fmla="*/ 125 h 702"/>
                <a:gd name="T20" fmla="*/ 38 w 743"/>
                <a:gd name="T21" fmla="*/ 161 h 702"/>
                <a:gd name="T22" fmla="*/ 21 w 743"/>
                <a:gd name="T23" fmla="*/ 199 h 702"/>
                <a:gd name="T24" fmla="*/ 10 w 743"/>
                <a:gd name="T25" fmla="*/ 241 h 702"/>
                <a:gd name="T26" fmla="*/ 4 w 743"/>
                <a:gd name="T27" fmla="*/ 284 h 702"/>
                <a:gd name="T28" fmla="*/ 2 w 743"/>
                <a:gd name="T29" fmla="*/ 328 h 702"/>
                <a:gd name="T30" fmla="*/ 2 w 743"/>
                <a:gd name="T31" fmla="*/ 370 h 702"/>
                <a:gd name="T32" fmla="*/ 5 w 743"/>
                <a:gd name="T33" fmla="*/ 415 h 702"/>
                <a:gd name="T34" fmla="*/ 10 w 743"/>
                <a:gd name="T35" fmla="*/ 455 h 702"/>
                <a:gd name="T36" fmla="*/ 19 w 743"/>
                <a:gd name="T37" fmla="*/ 494 h 702"/>
                <a:gd name="T38" fmla="*/ 30 w 743"/>
                <a:gd name="T39" fmla="*/ 531 h 702"/>
                <a:gd name="T40" fmla="*/ 44 w 743"/>
                <a:gd name="T41" fmla="*/ 566 h 702"/>
                <a:gd name="T42" fmla="*/ 61 w 743"/>
                <a:gd name="T43" fmla="*/ 597 h 702"/>
                <a:gd name="T44" fmla="*/ 81 w 743"/>
                <a:gd name="T45" fmla="*/ 626 h 702"/>
                <a:gd name="T46" fmla="*/ 106 w 743"/>
                <a:gd name="T47" fmla="*/ 648 h 702"/>
                <a:gd name="T48" fmla="*/ 136 w 743"/>
                <a:gd name="T49" fmla="*/ 668 h 702"/>
                <a:gd name="T50" fmla="*/ 169 w 743"/>
                <a:gd name="T51" fmla="*/ 684 h 702"/>
                <a:gd name="T52" fmla="*/ 207 w 743"/>
                <a:gd name="T53" fmla="*/ 695 h 702"/>
                <a:gd name="T54" fmla="*/ 250 w 743"/>
                <a:gd name="T55" fmla="*/ 701 h 702"/>
                <a:gd name="T56" fmla="*/ 295 w 743"/>
                <a:gd name="T57" fmla="*/ 701 h 702"/>
                <a:gd name="T58" fmla="*/ 343 w 743"/>
                <a:gd name="T59" fmla="*/ 698 h 702"/>
                <a:gd name="T60" fmla="*/ 393 w 743"/>
                <a:gd name="T61" fmla="*/ 692 h 702"/>
                <a:gd name="T62" fmla="*/ 441 w 743"/>
                <a:gd name="T63" fmla="*/ 681 h 702"/>
                <a:gd name="T64" fmla="*/ 488 w 743"/>
                <a:gd name="T65" fmla="*/ 668 h 702"/>
                <a:gd name="T66" fmla="*/ 533 w 743"/>
                <a:gd name="T67" fmla="*/ 650 h 702"/>
                <a:gd name="T68" fmla="*/ 575 w 743"/>
                <a:gd name="T69" fmla="*/ 630 h 702"/>
                <a:gd name="T70" fmla="*/ 611 w 743"/>
                <a:gd name="T71" fmla="*/ 608 h 702"/>
                <a:gd name="T72" fmla="*/ 640 w 743"/>
                <a:gd name="T73" fmla="*/ 581 h 702"/>
                <a:gd name="T74" fmla="*/ 667 w 743"/>
                <a:gd name="T75" fmla="*/ 554 h 702"/>
                <a:gd name="T76" fmla="*/ 688 w 743"/>
                <a:gd name="T77" fmla="*/ 526 h 702"/>
                <a:gd name="T78" fmla="*/ 706 w 743"/>
                <a:gd name="T79" fmla="*/ 496 h 702"/>
                <a:gd name="T80" fmla="*/ 720 w 743"/>
                <a:gd name="T81" fmla="*/ 464 h 702"/>
                <a:gd name="T82" fmla="*/ 729 w 743"/>
                <a:gd name="T83" fmla="*/ 433 h 702"/>
                <a:gd name="T84" fmla="*/ 737 w 743"/>
                <a:gd name="T85" fmla="*/ 402 h 702"/>
                <a:gd name="T86" fmla="*/ 740 w 743"/>
                <a:gd name="T87" fmla="*/ 370 h 702"/>
                <a:gd name="T88" fmla="*/ 741 w 743"/>
                <a:gd name="T89" fmla="*/ 341 h 702"/>
                <a:gd name="T90" fmla="*/ 740 w 743"/>
                <a:gd name="T91" fmla="*/ 311 h 702"/>
                <a:gd name="T92" fmla="*/ 735 w 743"/>
                <a:gd name="T93" fmla="*/ 282 h 702"/>
                <a:gd name="T94" fmla="*/ 727 w 743"/>
                <a:gd name="T95" fmla="*/ 254 h 702"/>
                <a:gd name="T96" fmla="*/ 720 w 743"/>
                <a:gd name="T97" fmla="*/ 228 h 702"/>
                <a:gd name="T98" fmla="*/ 707 w 743"/>
                <a:gd name="T99" fmla="*/ 201 h 702"/>
                <a:gd name="T100" fmla="*/ 692 w 743"/>
                <a:gd name="T101" fmla="*/ 177 h 702"/>
                <a:gd name="T102" fmla="*/ 664 w 743"/>
                <a:gd name="T103" fmla="*/ 142 h 702"/>
                <a:gd name="T104" fmla="*/ 622 w 743"/>
                <a:gd name="T105" fmla="*/ 107 h 702"/>
                <a:gd name="T106" fmla="*/ 590 w 743"/>
                <a:gd name="T107" fmla="*/ 85 h 702"/>
                <a:gd name="T108" fmla="*/ 561 w 743"/>
                <a:gd name="T109" fmla="*/ 68 h 702"/>
                <a:gd name="T110" fmla="*/ 530 w 743"/>
                <a:gd name="T111" fmla="*/ 51 h 702"/>
                <a:gd name="T112" fmla="*/ 499 w 743"/>
                <a:gd name="T113" fmla="*/ 36 h 702"/>
                <a:gd name="T114" fmla="*/ 467 w 743"/>
                <a:gd name="T115" fmla="*/ 21 h 702"/>
                <a:gd name="T116" fmla="*/ 427 w 743"/>
                <a:gd name="T117" fmla="*/ 4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3" h="702">
                  <a:moveTo>
                    <a:pt x="416" y="0"/>
                  </a:moveTo>
                  <a:lnTo>
                    <a:pt x="415" y="0"/>
                  </a:lnTo>
                  <a:lnTo>
                    <a:pt x="413" y="0"/>
                  </a:lnTo>
                  <a:lnTo>
                    <a:pt x="410" y="0"/>
                  </a:lnTo>
                  <a:lnTo>
                    <a:pt x="407" y="0"/>
                  </a:lnTo>
                  <a:lnTo>
                    <a:pt x="402" y="0"/>
                  </a:lnTo>
                  <a:lnTo>
                    <a:pt x="396" y="0"/>
                  </a:lnTo>
                  <a:lnTo>
                    <a:pt x="390" y="0"/>
                  </a:lnTo>
                  <a:lnTo>
                    <a:pt x="382" y="0"/>
                  </a:lnTo>
                  <a:lnTo>
                    <a:pt x="377" y="0"/>
                  </a:lnTo>
                  <a:lnTo>
                    <a:pt x="374" y="0"/>
                  </a:lnTo>
                  <a:lnTo>
                    <a:pt x="369" y="0"/>
                  </a:lnTo>
                  <a:lnTo>
                    <a:pt x="365" y="0"/>
                  </a:lnTo>
                  <a:lnTo>
                    <a:pt x="360" y="0"/>
                  </a:lnTo>
                  <a:lnTo>
                    <a:pt x="357" y="1"/>
                  </a:lnTo>
                  <a:lnTo>
                    <a:pt x="352" y="1"/>
                  </a:lnTo>
                  <a:lnTo>
                    <a:pt x="346" y="3"/>
                  </a:lnTo>
                  <a:lnTo>
                    <a:pt x="341" y="3"/>
                  </a:lnTo>
                  <a:lnTo>
                    <a:pt x="335" y="3"/>
                  </a:lnTo>
                  <a:lnTo>
                    <a:pt x="330" y="3"/>
                  </a:lnTo>
                  <a:lnTo>
                    <a:pt x="326" y="4"/>
                  </a:lnTo>
                  <a:lnTo>
                    <a:pt x="320" y="4"/>
                  </a:lnTo>
                  <a:lnTo>
                    <a:pt x="315" y="6"/>
                  </a:lnTo>
                  <a:lnTo>
                    <a:pt x="309" y="6"/>
                  </a:lnTo>
                  <a:lnTo>
                    <a:pt x="304" y="7"/>
                  </a:lnTo>
                  <a:lnTo>
                    <a:pt x="298" y="7"/>
                  </a:lnTo>
                  <a:lnTo>
                    <a:pt x="292" y="9"/>
                  </a:lnTo>
                  <a:lnTo>
                    <a:pt x="285" y="9"/>
                  </a:lnTo>
                  <a:lnTo>
                    <a:pt x="279" y="10"/>
                  </a:lnTo>
                  <a:lnTo>
                    <a:pt x="273" y="11"/>
                  </a:lnTo>
                  <a:lnTo>
                    <a:pt x="267" y="13"/>
                  </a:lnTo>
                  <a:lnTo>
                    <a:pt x="260" y="13"/>
                  </a:lnTo>
                  <a:lnTo>
                    <a:pt x="254" y="16"/>
                  </a:lnTo>
                  <a:lnTo>
                    <a:pt x="246" y="16"/>
                  </a:lnTo>
                  <a:lnTo>
                    <a:pt x="240" y="17"/>
                  </a:lnTo>
                  <a:lnTo>
                    <a:pt x="234" y="19"/>
                  </a:lnTo>
                  <a:lnTo>
                    <a:pt x="228" y="20"/>
                  </a:lnTo>
                  <a:lnTo>
                    <a:pt x="221" y="23"/>
                  </a:lnTo>
                  <a:lnTo>
                    <a:pt x="215" y="24"/>
                  </a:lnTo>
                  <a:lnTo>
                    <a:pt x="209" y="26"/>
                  </a:lnTo>
                  <a:lnTo>
                    <a:pt x="203" y="29"/>
                  </a:lnTo>
                  <a:lnTo>
                    <a:pt x="197" y="30"/>
                  </a:lnTo>
                  <a:lnTo>
                    <a:pt x="192" y="31"/>
                  </a:lnTo>
                  <a:lnTo>
                    <a:pt x="186" y="34"/>
                  </a:lnTo>
                  <a:lnTo>
                    <a:pt x="179" y="36"/>
                  </a:lnTo>
                  <a:lnTo>
                    <a:pt x="173" y="38"/>
                  </a:lnTo>
                  <a:lnTo>
                    <a:pt x="167" y="41"/>
                  </a:lnTo>
                  <a:lnTo>
                    <a:pt x="161" y="43"/>
                  </a:lnTo>
                  <a:lnTo>
                    <a:pt x="156" y="46"/>
                  </a:lnTo>
                  <a:lnTo>
                    <a:pt x="150" y="48"/>
                  </a:lnTo>
                  <a:lnTo>
                    <a:pt x="144" y="51"/>
                  </a:lnTo>
                  <a:lnTo>
                    <a:pt x="139" y="54"/>
                  </a:lnTo>
                  <a:lnTo>
                    <a:pt x="133" y="57"/>
                  </a:lnTo>
                  <a:lnTo>
                    <a:pt x="127" y="61"/>
                  </a:lnTo>
                  <a:lnTo>
                    <a:pt x="122" y="64"/>
                  </a:lnTo>
                  <a:lnTo>
                    <a:pt x="117" y="68"/>
                  </a:lnTo>
                  <a:lnTo>
                    <a:pt x="113" y="71"/>
                  </a:lnTo>
                  <a:lnTo>
                    <a:pt x="108" y="74"/>
                  </a:lnTo>
                  <a:lnTo>
                    <a:pt x="103" y="78"/>
                  </a:lnTo>
                  <a:lnTo>
                    <a:pt x="97" y="83"/>
                  </a:lnTo>
                  <a:lnTo>
                    <a:pt x="94" y="85"/>
                  </a:lnTo>
                  <a:lnTo>
                    <a:pt x="89" y="90"/>
                  </a:lnTo>
                  <a:lnTo>
                    <a:pt x="84" y="94"/>
                  </a:lnTo>
                  <a:lnTo>
                    <a:pt x="80" y="98"/>
                  </a:lnTo>
                  <a:lnTo>
                    <a:pt x="77" y="103"/>
                  </a:lnTo>
                  <a:lnTo>
                    <a:pt x="72" y="107"/>
                  </a:lnTo>
                  <a:lnTo>
                    <a:pt x="67" y="111"/>
                  </a:lnTo>
                  <a:lnTo>
                    <a:pt x="64" y="115"/>
                  </a:lnTo>
                  <a:lnTo>
                    <a:pt x="61" y="121"/>
                  </a:lnTo>
                  <a:lnTo>
                    <a:pt x="58" y="125"/>
                  </a:lnTo>
                  <a:lnTo>
                    <a:pt x="55" y="130"/>
                  </a:lnTo>
                  <a:lnTo>
                    <a:pt x="52" y="135"/>
                  </a:lnTo>
                  <a:lnTo>
                    <a:pt x="49" y="141"/>
                  </a:lnTo>
                  <a:lnTo>
                    <a:pt x="46" y="145"/>
                  </a:lnTo>
                  <a:lnTo>
                    <a:pt x="42" y="151"/>
                  </a:lnTo>
                  <a:lnTo>
                    <a:pt x="39" y="155"/>
                  </a:lnTo>
                  <a:lnTo>
                    <a:pt x="38" y="161"/>
                  </a:lnTo>
                  <a:lnTo>
                    <a:pt x="35" y="167"/>
                  </a:lnTo>
                  <a:lnTo>
                    <a:pt x="32" y="172"/>
                  </a:lnTo>
                  <a:lnTo>
                    <a:pt x="30" y="178"/>
                  </a:lnTo>
                  <a:lnTo>
                    <a:pt x="27" y="184"/>
                  </a:lnTo>
                  <a:lnTo>
                    <a:pt x="25" y="188"/>
                  </a:lnTo>
                  <a:lnTo>
                    <a:pt x="24" y="194"/>
                  </a:lnTo>
                  <a:lnTo>
                    <a:pt x="21" y="199"/>
                  </a:lnTo>
                  <a:lnTo>
                    <a:pt x="19" y="205"/>
                  </a:lnTo>
                  <a:lnTo>
                    <a:pt x="18" y="211"/>
                  </a:lnTo>
                  <a:lnTo>
                    <a:pt x="16" y="217"/>
                  </a:lnTo>
                  <a:lnTo>
                    <a:pt x="14" y="224"/>
                  </a:lnTo>
                  <a:lnTo>
                    <a:pt x="13" y="229"/>
                  </a:lnTo>
                  <a:lnTo>
                    <a:pt x="11" y="235"/>
                  </a:lnTo>
                  <a:lnTo>
                    <a:pt x="10" y="241"/>
                  </a:lnTo>
                  <a:lnTo>
                    <a:pt x="8" y="247"/>
                  </a:lnTo>
                  <a:lnTo>
                    <a:pt x="8" y="254"/>
                  </a:lnTo>
                  <a:lnTo>
                    <a:pt x="7" y="259"/>
                  </a:lnTo>
                  <a:lnTo>
                    <a:pt x="7" y="265"/>
                  </a:lnTo>
                  <a:lnTo>
                    <a:pt x="5" y="272"/>
                  </a:lnTo>
                  <a:lnTo>
                    <a:pt x="5" y="278"/>
                  </a:lnTo>
                  <a:lnTo>
                    <a:pt x="4" y="284"/>
                  </a:lnTo>
                  <a:lnTo>
                    <a:pt x="2" y="289"/>
                  </a:lnTo>
                  <a:lnTo>
                    <a:pt x="2" y="296"/>
                  </a:lnTo>
                  <a:lnTo>
                    <a:pt x="2" y="302"/>
                  </a:lnTo>
                  <a:lnTo>
                    <a:pt x="2" y="308"/>
                  </a:lnTo>
                  <a:lnTo>
                    <a:pt x="2" y="315"/>
                  </a:lnTo>
                  <a:lnTo>
                    <a:pt x="2" y="321"/>
                  </a:lnTo>
                  <a:lnTo>
                    <a:pt x="2" y="328"/>
                  </a:lnTo>
                  <a:lnTo>
                    <a:pt x="0" y="333"/>
                  </a:lnTo>
                  <a:lnTo>
                    <a:pt x="0" y="339"/>
                  </a:lnTo>
                  <a:lnTo>
                    <a:pt x="0" y="346"/>
                  </a:lnTo>
                  <a:lnTo>
                    <a:pt x="0" y="352"/>
                  </a:lnTo>
                  <a:lnTo>
                    <a:pt x="0" y="358"/>
                  </a:lnTo>
                  <a:lnTo>
                    <a:pt x="2" y="365"/>
                  </a:lnTo>
                  <a:lnTo>
                    <a:pt x="2" y="370"/>
                  </a:lnTo>
                  <a:lnTo>
                    <a:pt x="2" y="378"/>
                  </a:lnTo>
                  <a:lnTo>
                    <a:pt x="2" y="383"/>
                  </a:lnTo>
                  <a:lnTo>
                    <a:pt x="2" y="389"/>
                  </a:lnTo>
                  <a:lnTo>
                    <a:pt x="2" y="396"/>
                  </a:lnTo>
                  <a:lnTo>
                    <a:pt x="4" y="402"/>
                  </a:lnTo>
                  <a:lnTo>
                    <a:pt x="4" y="408"/>
                  </a:lnTo>
                  <a:lnTo>
                    <a:pt x="5" y="415"/>
                  </a:lnTo>
                  <a:lnTo>
                    <a:pt x="5" y="420"/>
                  </a:lnTo>
                  <a:lnTo>
                    <a:pt x="7" y="426"/>
                  </a:lnTo>
                  <a:lnTo>
                    <a:pt x="7" y="432"/>
                  </a:lnTo>
                  <a:lnTo>
                    <a:pt x="8" y="437"/>
                  </a:lnTo>
                  <a:lnTo>
                    <a:pt x="8" y="443"/>
                  </a:lnTo>
                  <a:lnTo>
                    <a:pt x="10" y="449"/>
                  </a:lnTo>
                  <a:lnTo>
                    <a:pt x="10" y="455"/>
                  </a:lnTo>
                  <a:lnTo>
                    <a:pt x="11" y="460"/>
                  </a:lnTo>
                  <a:lnTo>
                    <a:pt x="13" y="466"/>
                  </a:lnTo>
                  <a:lnTo>
                    <a:pt x="13" y="473"/>
                  </a:lnTo>
                  <a:lnTo>
                    <a:pt x="14" y="477"/>
                  </a:lnTo>
                  <a:lnTo>
                    <a:pt x="16" y="483"/>
                  </a:lnTo>
                  <a:lnTo>
                    <a:pt x="18" y="489"/>
                  </a:lnTo>
                  <a:lnTo>
                    <a:pt x="19" y="494"/>
                  </a:lnTo>
                  <a:lnTo>
                    <a:pt x="19" y="500"/>
                  </a:lnTo>
                  <a:lnTo>
                    <a:pt x="21" y="506"/>
                  </a:lnTo>
                  <a:lnTo>
                    <a:pt x="24" y="512"/>
                  </a:lnTo>
                  <a:lnTo>
                    <a:pt x="25" y="517"/>
                  </a:lnTo>
                  <a:lnTo>
                    <a:pt x="27" y="521"/>
                  </a:lnTo>
                  <a:lnTo>
                    <a:pt x="28" y="527"/>
                  </a:lnTo>
                  <a:lnTo>
                    <a:pt x="30" y="531"/>
                  </a:lnTo>
                  <a:lnTo>
                    <a:pt x="32" y="537"/>
                  </a:lnTo>
                  <a:lnTo>
                    <a:pt x="33" y="541"/>
                  </a:lnTo>
                  <a:lnTo>
                    <a:pt x="36" y="547"/>
                  </a:lnTo>
                  <a:lnTo>
                    <a:pt x="38" y="551"/>
                  </a:lnTo>
                  <a:lnTo>
                    <a:pt x="39" y="557"/>
                  </a:lnTo>
                  <a:lnTo>
                    <a:pt x="42" y="561"/>
                  </a:lnTo>
                  <a:lnTo>
                    <a:pt x="44" y="566"/>
                  </a:lnTo>
                  <a:lnTo>
                    <a:pt x="46" y="570"/>
                  </a:lnTo>
                  <a:lnTo>
                    <a:pt x="49" y="576"/>
                  </a:lnTo>
                  <a:lnTo>
                    <a:pt x="50" y="580"/>
                  </a:lnTo>
                  <a:lnTo>
                    <a:pt x="53" y="584"/>
                  </a:lnTo>
                  <a:lnTo>
                    <a:pt x="55" y="588"/>
                  </a:lnTo>
                  <a:lnTo>
                    <a:pt x="60" y="594"/>
                  </a:lnTo>
                  <a:lnTo>
                    <a:pt x="61" y="597"/>
                  </a:lnTo>
                  <a:lnTo>
                    <a:pt x="64" y="601"/>
                  </a:lnTo>
                  <a:lnTo>
                    <a:pt x="66" y="606"/>
                  </a:lnTo>
                  <a:lnTo>
                    <a:pt x="69" y="610"/>
                  </a:lnTo>
                  <a:lnTo>
                    <a:pt x="72" y="613"/>
                  </a:lnTo>
                  <a:lnTo>
                    <a:pt x="75" y="617"/>
                  </a:lnTo>
                  <a:lnTo>
                    <a:pt x="78" y="621"/>
                  </a:lnTo>
                  <a:lnTo>
                    <a:pt x="81" y="626"/>
                  </a:lnTo>
                  <a:lnTo>
                    <a:pt x="84" y="628"/>
                  </a:lnTo>
                  <a:lnTo>
                    <a:pt x="88" y="633"/>
                  </a:lnTo>
                  <a:lnTo>
                    <a:pt x="91" y="635"/>
                  </a:lnTo>
                  <a:lnTo>
                    <a:pt x="95" y="640"/>
                  </a:lnTo>
                  <a:lnTo>
                    <a:pt x="99" y="643"/>
                  </a:lnTo>
                  <a:lnTo>
                    <a:pt x="103" y="645"/>
                  </a:lnTo>
                  <a:lnTo>
                    <a:pt x="106" y="648"/>
                  </a:lnTo>
                  <a:lnTo>
                    <a:pt x="111" y="653"/>
                  </a:lnTo>
                  <a:lnTo>
                    <a:pt x="114" y="655"/>
                  </a:lnTo>
                  <a:lnTo>
                    <a:pt x="119" y="658"/>
                  </a:lnTo>
                  <a:lnTo>
                    <a:pt x="122" y="661"/>
                  </a:lnTo>
                  <a:lnTo>
                    <a:pt x="127" y="664"/>
                  </a:lnTo>
                  <a:lnTo>
                    <a:pt x="131" y="665"/>
                  </a:lnTo>
                  <a:lnTo>
                    <a:pt x="136" y="668"/>
                  </a:lnTo>
                  <a:lnTo>
                    <a:pt x="141" y="671"/>
                  </a:lnTo>
                  <a:lnTo>
                    <a:pt x="145" y="674"/>
                  </a:lnTo>
                  <a:lnTo>
                    <a:pt x="150" y="675"/>
                  </a:lnTo>
                  <a:lnTo>
                    <a:pt x="155" y="678"/>
                  </a:lnTo>
                  <a:lnTo>
                    <a:pt x="159" y="680"/>
                  </a:lnTo>
                  <a:lnTo>
                    <a:pt x="164" y="682"/>
                  </a:lnTo>
                  <a:lnTo>
                    <a:pt x="169" y="684"/>
                  </a:lnTo>
                  <a:lnTo>
                    <a:pt x="175" y="685"/>
                  </a:lnTo>
                  <a:lnTo>
                    <a:pt x="179" y="688"/>
                  </a:lnTo>
                  <a:lnTo>
                    <a:pt x="186" y="690"/>
                  </a:lnTo>
                  <a:lnTo>
                    <a:pt x="190" y="690"/>
                  </a:lnTo>
                  <a:lnTo>
                    <a:pt x="197" y="692"/>
                  </a:lnTo>
                  <a:lnTo>
                    <a:pt x="201" y="692"/>
                  </a:lnTo>
                  <a:lnTo>
                    <a:pt x="207" y="695"/>
                  </a:lnTo>
                  <a:lnTo>
                    <a:pt x="212" y="695"/>
                  </a:lnTo>
                  <a:lnTo>
                    <a:pt x="218" y="697"/>
                  </a:lnTo>
                  <a:lnTo>
                    <a:pt x="225" y="697"/>
                  </a:lnTo>
                  <a:lnTo>
                    <a:pt x="231" y="698"/>
                  </a:lnTo>
                  <a:lnTo>
                    <a:pt x="237" y="700"/>
                  </a:lnTo>
                  <a:lnTo>
                    <a:pt x="243" y="700"/>
                  </a:lnTo>
                  <a:lnTo>
                    <a:pt x="250" y="701"/>
                  </a:lnTo>
                  <a:lnTo>
                    <a:pt x="256" y="701"/>
                  </a:lnTo>
                  <a:lnTo>
                    <a:pt x="262" y="701"/>
                  </a:lnTo>
                  <a:lnTo>
                    <a:pt x="268" y="701"/>
                  </a:lnTo>
                  <a:lnTo>
                    <a:pt x="276" y="701"/>
                  </a:lnTo>
                  <a:lnTo>
                    <a:pt x="282" y="702"/>
                  </a:lnTo>
                  <a:lnTo>
                    <a:pt x="288" y="701"/>
                  </a:lnTo>
                  <a:lnTo>
                    <a:pt x="295" y="701"/>
                  </a:lnTo>
                  <a:lnTo>
                    <a:pt x="302" y="701"/>
                  </a:lnTo>
                  <a:lnTo>
                    <a:pt x="309" y="701"/>
                  </a:lnTo>
                  <a:lnTo>
                    <a:pt x="315" y="701"/>
                  </a:lnTo>
                  <a:lnTo>
                    <a:pt x="323" y="701"/>
                  </a:lnTo>
                  <a:lnTo>
                    <a:pt x="329" y="700"/>
                  </a:lnTo>
                  <a:lnTo>
                    <a:pt x="337" y="700"/>
                  </a:lnTo>
                  <a:lnTo>
                    <a:pt x="343" y="698"/>
                  </a:lnTo>
                  <a:lnTo>
                    <a:pt x="351" y="698"/>
                  </a:lnTo>
                  <a:lnTo>
                    <a:pt x="357" y="697"/>
                  </a:lnTo>
                  <a:lnTo>
                    <a:pt x="363" y="697"/>
                  </a:lnTo>
                  <a:lnTo>
                    <a:pt x="371" y="695"/>
                  </a:lnTo>
                  <a:lnTo>
                    <a:pt x="379" y="695"/>
                  </a:lnTo>
                  <a:lnTo>
                    <a:pt x="385" y="694"/>
                  </a:lnTo>
                  <a:lnTo>
                    <a:pt x="393" y="692"/>
                  </a:lnTo>
                  <a:lnTo>
                    <a:pt x="399" y="691"/>
                  </a:lnTo>
                  <a:lnTo>
                    <a:pt x="407" y="690"/>
                  </a:lnTo>
                  <a:lnTo>
                    <a:pt x="413" y="688"/>
                  </a:lnTo>
                  <a:lnTo>
                    <a:pt x="421" y="687"/>
                  </a:lnTo>
                  <a:lnTo>
                    <a:pt x="427" y="685"/>
                  </a:lnTo>
                  <a:lnTo>
                    <a:pt x="435" y="682"/>
                  </a:lnTo>
                  <a:lnTo>
                    <a:pt x="441" y="681"/>
                  </a:lnTo>
                  <a:lnTo>
                    <a:pt x="447" y="680"/>
                  </a:lnTo>
                  <a:lnTo>
                    <a:pt x="453" y="678"/>
                  </a:lnTo>
                  <a:lnTo>
                    <a:pt x="461" y="675"/>
                  </a:lnTo>
                  <a:lnTo>
                    <a:pt x="467" y="674"/>
                  </a:lnTo>
                  <a:lnTo>
                    <a:pt x="475" y="673"/>
                  </a:lnTo>
                  <a:lnTo>
                    <a:pt x="481" y="670"/>
                  </a:lnTo>
                  <a:lnTo>
                    <a:pt x="488" y="668"/>
                  </a:lnTo>
                  <a:lnTo>
                    <a:pt x="494" y="665"/>
                  </a:lnTo>
                  <a:lnTo>
                    <a:pt x="502" y="663"/>
                  </a:lnTo>
                  <a:lnTo>
                    <a:pt x="508" y="660"/>
                  </a:lnTo>
                  <a:lnTo>
                    <a:pt x="514" y="658"/>
                  </a:lnTo>
                  <a:lnTo>
                    <a:pt x="520" y="655"/>
                  </a:lnTo>
                  <a:lnTo>
                    <a:pt x="527" y="653"/>
                  </a:lnTo>
                  <a:lnTo>
                    <a:pt x="533" y="650"/>
                  </a:lnTo>
                  <a:lnTo>
                    <a:pt x="539" y="647"/>
                  </a:lnTo>
                  <a:lnTo>
                    <a:pt x="545" y="645"/>
                  </a:lnTo>
                  <a:lnTo>
                    <a:pt x="552" y="643"/>
                  </a:lnTo>
                  <a:lnTo>
                    <a:pt x="558" y="640"/>
                  </a:lnTo>
                  <a:lnTo>
                    <a:pt x="562" y="635"/>
                  </a:lnTo>
                  <a:lnTo>
                    <a:pt x="569" y="633"/>
                  </a:lnTo>
                  <a:lnTo>
                    <a:pt x="575" y="630"/>
                  </a:lnTo>
                  <a:lnTo>
                    <a:pt x="580" y="627"/>
                  </a:lnTo>
                  <a:lnTo>
                    <a:pt x="586" y="624"/>
                  </a:lnTo>
                  <a:lnTo>
                    <a:pt x="590" y="621"/>
                  </a:lnTo>
                  <a:lnTo>
                    <a:pt x="597" y="618"/>
                  </a:lnTo>
                  <a:lnTo>
                    <a:pt x="601" y="614"/>
                  </a:lnTo>
                  <a:lnTo>
                    <a:pt x="606" y="611"/>
                  </a:lnTo>
                  <a:lnTo>
                    <a:pt x="611" y="608"/>
                  </a:lnTo>
                  <a:lnTo>
                    <a:pt x="615" y="604"/>
                  </a:lnTo>
                  <a:lnTo>
                    <a:pt x="620" y="601"/>
                  </a:lnTo>
                  <a:lnTo>
                    <a:pt x="625" y="597"/>
                  </a:lnTo>
                  <a:lnTo>
                    <a:pt x="628" y="593"/>
                  </a:lnTo>
                  <a:lnTo>
                    <a:pt x="632" y="590"/>
                  </a:lnTo>
                  <a:lnTo>
                    <a:pt x="637" y="586"/>
                  </a:lnTo>
                  <a:lnTo>
                    <a:pt x="640" y="581"/>
                  </a:lnTo>
                  <a:lnTo>
                    <a:pt x="645" y="578"/>
                  </a:lnTo>
                  <a:lnTo>
                    <a:pt x="650" y="574"/>
                  </a:lnTo>
                  <a:lnTo>
                    <a:pt x="653" y="570"/>
                  </a:lnTo>
                  <a:lnTo>
                    <a:pt x="656" y="567"/>
                  </a:lnTo>
                  <a:lnTo>
                    <a:pt x="660" y="563"/>
                  </a:lnTo>
                  <a:lnTo>
                    <a:pt x="664" y="559"/>
                  </a:lnTo>
                  <a:lnTo>
                    <a:pt x="667" y="554"/>
                  </a:lnTo>
                  <a:lnTo>
                    <a:pt x="670" y="550"/>
                  </a:lnTo>
                  <a:lnTo>
                    <a:pt x="673" y="546"/>
                  </a:lnTo>
                  <a:lnTo>
                    <a:pt x="676" y="541"/>
                  </a:lnTo>
                  <a:lnTo>
                    <a:pt x="679" y="537"/>
                  </a:lnTo>
                  <a:lnTo>
                    <a:pt x="682" y="534"/>
                  </a:lnTo>
                  <a:lnTo>
                    <a:pt x="685" y="530"/>
                  </a:lnTo>
                  <a:lnTo>
                    <a:pt x="688" y="526"/>
                  </a:lnTo>
                  <a:lnTo>
                    <a:pt x="692" y="521"/>
                  </a:lnTo>
                  <a:lnTo>
                    <a:pt x="693" y="517"/>
                  </a:lnTo>
                  <a:lnTo>
                    <a:pt x="696" y="513"/>
                  </a:lnTo>
                  <a:lnTo>
                    <a:pt x="699" y="509"/>
                  </a:lnTo>
                  <a:lnTo>
                    <a:pt x="701" y="504"/>
                  </a:lnTo>
                  <a:lnTo>
                    <a:pt x="704" y="500"/>
                  </a:lnTo>
                  <a:lnTo>
                    <a:pt x="706" y="496"/>
                  </a:lnTo>
                  <a:lnTo>
                    <a:pt x="709" y="492"/>
                  </a:lnTo>
                  <a:lnTo>
                    <a:pt x="710" y="486"/>
                  </a:lnTo>
                  <a:lnTo>
                    <a:pt x="712" y="482"/>
                  </a:lnTo>
                  <a:lnTo>
                    <a:pt x="715" y="477"/>
                  </a:lnTo>
                  <a:lnTo>
                    <a:pt x="717" y="473"/>
                  </a:lnTo>
                  <a:lnTo>
                    <a:pt x="718" y="469"/>
                  </a:lnTo>
                  <a:lnTo>
                    <a:pt x="720" y="464"/>
                  </a:lnTo>
                  <a:lnTo>
                    <a:pt x="721" y="459"/>
                  </a:lnTo>
                  <a:lnTo>
                    <a:pt x="723" y="456"/>
                  </a:lnTo>
                  <a:lnTo>
                    <a:pt x="724" y="450"/>
                  </a:lnTo>
                  <a:lnTo>
                    <a:pt x="726" y="447"/>
                  </a:lnTo>
                  <a:lnTo>
                    <a:pt x="727" y="442"/>
                  </a:lnTo>
                  <a:lnTo>
                    <a:pt x="729" y="437"/>
                  </a:lnTo>
                  <a:lnTo>
                    <a:pt x="729" y="433"/>
                  </a:lnTo>
                  <a:lnTo>
                    <a:pt x="731" y="429"/>
                  </a:lnTo>
                  <a:lnTo>
                    <a:pt x="732" y="425"/>
                  </a:lnTo>
                  <a:lnTo>
                    <a:pt x="734" y="420"/>
                  </a:lnTo>
                  <a:lnTo>
                    <a:pt x="734" y="416"/>
                  </a:lnTo>
                  <a:lnTo>
                    <a:pt x="735" y="410"/>
                  </a:lnTo>
                  <a:lnTo>
                    <a:pt x="735" y="406"/>
                  </a:lnTo>
                  <a:lnTo>
                    <a:pt x="737" y="402"/>
                  </a:lnTo>
                  <a:lnTo>
                    <a:pt x="737" y="398"/>
                  </a:lnTo>
                  <a:lnTo>
                    <a:pt x="738" y="393"/>
                  </a:lnTo>
                  <a:lnTo>
                    <a:pt x="738" y="388"/>
                  </a:lnTo>
                  <a:lnTo>
                    <a:pt x="740" y="385"/>
                  </a:lnTo>
                  <a:lnTo>
                    <a:pt x="740" y="379"/>
                  </a:lnTo>
                  <a:lnTo>
                    <a:pt x="740" y="375"/>
                  </a:lnTo>
                  <a:lnTo>
                    <a:pt x="740" y="370"/>
                  </a:lnTo>
                  <a:lnTo>
                    <a:pt x="741" y="366"/>
                  </a:lnTo>
                  <a:lnTo>
                    <a:pt x="741" y="362"/>
                  </a:lnTo>
                  <a:lnTo>
                    <a:pt x="741" y="358"/>
                  </a:lnTo>
                  <a:lnTo>
                    <a:pt x="741" y="353"/>
                  </a:lnTo>
                  <a:lnTo>
                    <a:pt x="743" y="349"/>
                  </a:lnTo>
                  <a:lnTo>
                    <a:pt x="741" y="345"/>
                  </a:lnTo>
                  <a:lnTo>
                    <a:pt x="741" y="341"/>
                  </a:lnTo>
                  <a:lnTo>
                    <a:pt x="741" y="336"/>
                  </a:lnTo>
                  <a:lnTo>
                    <a:pt x="741" y="332"/>
                  </a:lnTo>
                  <a:lnTo>
                    <a:pt x="741" y="328"/>
                  </a:lnTo>
                  <a:lnTo>
                    <a:pt x="741" y="323"/>
                  </a:lnTo>
                  <a:lnTo>
                    <a:pt x="740" y="319"/>
                  </a:lnTo>
                  <a:lnTo>
                    <a:pt x="740" y="315"/>
                  </a:lnTo>
                  <a:lnTo>
                    <a:pt x="740" y="311"/>
                  </a:lnTo>
                  <a:lnTo>
                    <a:pt x="738" y="306"/>
                  </a:lnTo>
                  <a:lnTo>
                    <a:pt x="738" y="302"/>
                  </a:lnTo>
                  <a:lnTo>
                    <a:pt x="738" y="298"/>
                  </a:lnTo>
                  <a:lnTo>
                    <a:pt x="737" y="294"/>
                  </a:lnTo>
                  <a:lnTo>
                    <a:pt x="737" y="289"/>
                  </a:lnTo>
                  <a:lnTo>
                    <a:pt x="735" y="286"/>
                  </a:lnTo>
                  <a:lnTo>
                    <a:pt x="735" y="282"/>
                  </a:lnTo>
                  <a:lnTo>
                    <a:pt x="734" y="278"/>
                  </a:lnTo>
                  <a:lnTo>
                    <a:pt x="734" y="274"/>
                  </a:lnTo>
                  <a:lnTo>
                    <a:pt x="732" y="269"/>
                  </a:lnTo>
                  <a:lnTo>
                    <a:pt x="732" y="266"/>
                  </a:lnTo>
                  <a:lnTo>
                    <a:pt x="731" y="261"/>
                  </a:lnTo>
                  <a:lnTo>
                    <a:pt x="729" y="258"/>
                  </a:lnTo>
                  <a:lnTo>
                    <a:pt x="727" y="254"/>
                  </a:lnTo>
                  <a:lnTo>
                    <a:pt x="727" y="249"/>
                  </a:lnTo>
                  <a:lnTo>
                    <a:pt x="726" y="247"/>
                  </a:lnTo>
                  <a:lnTo>
                    <a:pt x="724" y="242"/>
                  </a:lnTo>
                  <a:lnTo>
                    <a:pt x="723" y="239"/>
                  </a:lnTo>
                  <a:lnTo>
                    <a:pt x="721" y="235"/>
                  </a:lnTo>
                  <a:lnTo>
                    <a:pt x="721" y="231"/>
                  </a:lnTo>
                  <a:lnTo>
                    <a:pt x="720" y="228"/>
                  </a:lnTo>
                  <a:lnTo>
                    <a:pt x="718" y="224"/>
                  </a:lnTo>
                  <a:lnTo>
                    <a:pt x="717" y="221"/>
                  </a:lnTo>
                  <a:lnTo>
                    <a:pt x="715" y="217"/>
                  </a:lnTo>
                  <a:lnTo>
                    <a:pt x="712" y="212"/>
                  </a:lnTo>
                  <a:lnTo>
                    <a:pt x="710" y="209"/>
                  </a:lnTo>
                  <a:lnTo>
                    <a:pt x="709" y="205"/>
                  </a:lnTo>
                  <a:lnTo>
                    <a:pt x="707" y="201"/>
                  </a:lnTo>
                  <a:lnTo>
                    <a:pt x="704" y="198"/>
                  </a:lnTo>
                  <a:lnTo>
                    <a:pt x="703" y="194"/>
                  </a:lnTo>
                  <a:lnTo>
                    <a:pt x="701" y="191"/>
                  </a:lnTo>
                  <a:lnTo>
                    <a:pt x="698" y="187"/>
                  </a:lnTo>
                  <a:lnTo>
                    <a:pt x="696" y="184"/>
                  </a:lnTo>
                  <a:lnTo>
                    <a:pt x="693" y="180"/>
                  </a:lnTo>
                  <a:lnTo>
                    <a:pt x="692" y="177"/>
                  </a:lnTo>
                  <a:lnTo>
                    <a:pt x="685" y="170"/>
                  </a:lnTo>
                  <a:lnTo>
                    <a:pt x="681" y="164"/>
                  </a:lnTo>
                  <a:lnTo>
                    <a:pt x="678" y="160"/>
                  </a:lnTo>
                  <a:lnTo>
                    <a:pt x="674" y="157"/>
                  </a:lnTo>
                  <a:lnTo>
                    <a:pt x="673" y="152"/>
                  </a:lnTo>
                  <a:lnTo>
                    <a:pt x="670" y="150"/>
                  </a:lnTo>
                  <a:lnTo>
                    <a:pt x="664" y="142"/>
                  </a:lnTo>
                  <a:lnTo>
                    <a:pt x="657" y="137"/>
                  </a:lnTo>
                  <a:lnTo>
                    <a:pt x="650" y="130"/>
                  </a:lnTo>
                  <a:lnTo>
                    <a:pt x="643" y="124"/>
                  </a:lnTo>
                  <a:lnTo>
                    <a:pt x="637" y="118"/>
                  </a:lnTo>
                  <a:lnTo>
                    <a:pt x="629" y="113"/>
                  </a:lnTo>
                  <a:lnTo>
                    <a:pt x="625" y="108"/>
                  </a:lnTo>
                  <a:lnTo>
                    <a:pt x="622" y="107"/>
                  </a:lnTo>
                  <a:lnTo>
                    <a:pt x="617" y="103"/>
                  </a:lnTo>
                  <a:lnTo>
                    <a:pt x="614" y="101"/>
                  </a:lnTo>
                  <a:lnTo>
                    <a:pt x="608" y="97"/>
                  </a:lnTo>
                  <a:lnTo>
                    <a:pt x="604" y="95"/>
                  </a:lnTo>
                  <a:lnTo>
                    <a:pt x="600" y="91"/>
                  </a:lnTo>
                  <a:lnTo>
                    <a:pt x="597" y="90"/>
                  </a:lnTo>
                  <a:lnTo>
                    <a:pt x="590" y="85"/>
                  </a:lnTo>
                  <a:lnTo>
                    <a:pt x="587" y="84"/>
                  </a:lnTo>
                  <a:lnTo>
                    <a:pt x="583" y="80"/>
                  </a:lnTo>
                  <a:lnTo>
                    <a:pt x="578" y="78"/>
                  </a:lnTo>
                  <a:lnTo>
                    <a:pt x="573" y="76"/>
                  </a:lnTo>
                  <a:lnTo>
                    <a:pt x="569" y="73"/>
                  </a:lnTo>
                  <a:lnTo>
                    <a:pt x="566" y="70"/>
                  </a:lnTo>
                  <a:lnTo>
                    <a:pt x="561" y="68"/>
                  </a:lnTo>
                  <a:lnTo>
                    <a:pt x="556" y="66"/>
                  </a:lnTo>
                  <a:lnTo>
                    <a:pt x="552" y="63"/>
                  </a:lnTo>
                  <a:lnTo>
                    <a:pt x="547" y="60"/>
                  </a:lnTo>
                  <a:lnTo>
                    <a:pt x="542" y="57"/>
                  </a:lnTo>
                  <a:lnTo>
                    <a:pt x="537" y="56"/>
                  </a:lnTo>
                  <a:lnTo>
                    <a:pt x="533" y="53"/>
                  </a:lnTo>
                  <a:lnTo>
                    <a:pt x="530" y="51"/>
                  </a:lnTo>
                  <a:lnTo>
                    <a:pt x="525" y="48"/>
                  </a:lnTo>
                  <a:lnTo>
                    <a:pt x="520" y="46"/>
                  </a:lnTo>
                  <a:lnTo>
                    <a:pt x="516" y="44"/>
                  </a:lnTo>
                  <a:lnTo>
                    <a:pt x="511" y="41"/>
                  </a:lnTo>
                  <a:lnTo>
                    <a:pt x="506" y="40"/>
                  </a:lnTo>
                  <a:lnTo>
                    <a:pt x="503" y="38"/>
                  </a:lnTo>
                  <a:lnTo>
                    <a:pt x="499" y="36"/>
                  </a:lnTo>
                  <a:lnTo>
                    <a:pt x="494" y="34"/>
                  </a:lnTo>
                  <a:lnTo>
                    <a:pt x="491" y="33"/>
                  </a:lnTo>
                  <a:lnTo>
                    <a:pt x="488" y="30"/>
                  </a:lnTo>
                  <a:lnTo>
                    <a:pt x="483" y="29"/>
                  </a:lnTo>
                  <a:lnTo>
                    <a:pt x="478" y="27"/>
                  </a:lnTo>
                  <a:lnTo>
                    <a:pt x="475" y="24"/>
                  </a:lnTo>
                  <a:lnTo>
                    <a:pt x="467" y="21"/>
                  </a:lnTo>
                  <a:lnTo>
                    <a:pt x="461" y="19"/>
                  </a:lnTo>
                  <a:lnTo>
                    <a:pt x="453" y="16"/>
                  </a:lnTo>
                  <a:lnTo>
                    <a:pt x="447" y="13"/>
                  </a:lnTo>
                  <a:lnTo>
                    <a:pt x="441" y="10"/>
                  </a:lnTo>
                  <a:lnTo>
                    <a:pt x="436" y="9"/>
                  </a:lnTo>
                  <a:lnTo>
                    <a:pt x="432" y="6"/>
                  </a:lnTo>
                  <a:lnTo>
                    <a:pt x="427" y="4"/>
                  </a:lnTo>
                  <a:lnTo>
                    <a:pt x="424" y="3"/>
                  </a:lnTo>
                  <a:lnTo>
                    <a:pt x="421" y="3"/>
                  </a:lnTo>
                  <a:lnTo>
                    <a:pt x="416" y="0"/>
                  </a:lnTo>
                  <a:lnTo>
                    <a:pt x="416" y="0"/>
                  </a:lnTo>
                  <a:lnTo>
                    <a:pt x="416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718" y="1701"/>
              <a:ext cx="355" cy="236"/>
            </a:xfrm>
            <a:custGeom>
              <a:avLst/>
              <a:gdLst>
                <a:gd name="T0" fmla="*/ 211 w 595"/>
                <a:gd name="T1" fmla="*/ 25 h 588"/>
                <a:gd name="T2" fmla="*/ 329 w 595"/>
                <a:gd name="T3" fmla="*/ 0 h 588"/>
                <a:gd name="T4" fmla="*/ 446 w 595"/>
                <a:gd name="T5" fmla="*/ 30 h 588"/>
                <a:gd name="T6" fmla="*/ 539 w 595"/>
                <a:gd name="T7" fmla="*/ 117 h 588"/>
                <a:gd name="T8" fmla="*/ 590 w 595"/>
                <a:gd name="T9" fmla="*/ 225 h 588"/>
                <a:gd name="T10" fmla="*/ 592 w 595"/>
                <a:gd name="T11" fmla="*/ 329 h 588"/>
                <a:gd name="T12" fmla="*/ 561 w 595"/>
                <a:gd name="T13" fmla="*/ 422 h 588"/>
                <a:gd name="T14" fmla="*/ 489 w 595"/>
                <a:gd name="T15" fmla="*/ 507 h 588"/>
                <a:gd name="T16" fmla="*/ 385 w 595"/>
                <a:gd name="T17" fmla="*/ 563 h 588"/>
                <a:gd name="T18" fmla="*/ 265 w 595"/>
                <a:gd name="T19" fmla="*/ 588 h 588"/>
                <a:gd name="T20" fmla="*/ 153 w 595"/>
                <a:gd name="T21" fmla="*/ 573 h 588"/>
                <a:gd name="T22" fmla="*/ 61 w 595"/>
                <a:gd name="T23" fmla="*/ 501 h 588"/>
                <a:gd name="T24" fmla="*/ 13 w 595"/>
                <a:gd name="T25" fmla="*/ 409 h 588"/>
                <a:gd name="T26" fmla="*/ 0 w 595"/>
                <a:gd name="T27" fmla="*/ 309 h 588"/>
                <a:gd name="T28" fmla="*/ 22 w 595"/>
                <a:gd name="T29" fmla="*/ 222 h 588"/>
                <a:gd name="T30" fmla="*/ 128 w 595"/>
                <a:gd name="T31" fmla="*/ 118 h 588"/>
                <a:gd name="T32" fmla="*/ 225 w 595"/>
                <a:gd name="T33" fmla="*/ 88 h 588"/>
                <a:gd name="T34" fmla="*/ 318 w 595"/>
                <a:gd name="T35" fmla="*/ 91 h 588"/>
                <a:gd name="T36" fmla="*/ 421 w 595"/>
                <a:gd name="T37" fmla="*/ 129 h 588"/>
                <a:gd name="T38" fmla="*/ 502 w 595"/>
                <a:gd name="T39" fmla="*/ 252 h 588"/>
                <a:gd name="T40" fmla="*/ 494 w 595"/>
                <a:gd name="T41" fmla="*/ 347 h 588"/>
                <a:gd name="T42" fmla="*/ 397 w 595"/>
                <a:gd name="T43" fmla="*/ 470 h 588"/>
                <a:gd name="T44" fmla="*/ 295 w 595"/>
                <a:gd name="T45" fmla="*/ 491 h 588"/>
                <a:gd name="T46" fmla="*/ 187 w 595"/>
                <a:gd name="T47" fmla="*/ 460 h 588"/>
                <a:gd name="T48" fmla="*/ 122 w 595"/>
                <a:gd name="T49" fmla="*/ 360 h 588"/>
                <a:gd name="T50" fmla="*/ 119 w 595"/>
                <a:gd name="T51" fmla="*/ 278 h 588"/>
                <a:gd name="T52" fmla="*/ 172 w 595"/>
                <a:gd name="T53" fmla="*/ 182 h 588"/>
                <a:gd name="T54" fmla="*/ 284 w 595"/>
                <a:gd name="T55" fmla="*/ 175 h 588"/>
                <a:gd name="T56" fmla="*/ 377 w 595"/>
                <a:gd name="T57" fmla="*/ 233 h 588"/>
                <a:gd name="T58" fmla="*/ 388 w 595"/>
                <a:gd name="T59" fmla="*/ 337 h 588"/>
                <a:gd name="T60" fmla="*/ 318 w 595"/>
                <a:gd name="T61" fmla="*/ 406 h 588"/>
                <a:gd name="T62" fmla="*/ 228 w 595"/>
                <a:gd name="T63" fmla="*/ 343 h 588"/>
                <a:gd name="T64" fmla="*/ 231 w 595"/>
                <a:gd name="T65" fmla="*/ 255 h 588"/>
                <a:gd name="T66" fmla="*/ 327 w 595"/>
                <a:gd name="T67" fmla="*/ 259 h 588"/>
                <a:gd name="T68" fmla="*/ 257 w 595"/>
                <a:gd name="T69" fmla="*/ 290 h 588"/>
                <a:gd name="T70" fmla="*/ 317 w 595"/>
                <a:gd name="T71" fmla="*/ 370 h 588"/>
                <a:gd name="T72" fmla="*/ 349 w 595"/>
                <a:gd name="T73" fmla="*/ 261 h 588"/>
                <a:gd name="T74" fmla="*/ 243 w 595"/>
                <a:gd name="T75" fmla="*/ 206 h 588"/>
                <a:gd name="T76" fmla="*/ 161 w 595"/>
                <a:gd name="T77" fmla="*/ 279 h 588"/>
                <a:gd name="T78" fmla="*/ 178 w 595"/>
                <a:gd name="T79" fmla="*/ 400 h 588"/>
                <a:gd name="T80" fmla="*/ 292 w 595"/>
                <a:gd name="T81" fmla="*/ 456 h 588"/>
                <a:gd name="T82" fmla="*/ 419 w 595"/>
                <a:gd name="T83" fmla="*/ 412 h 588"/>
                <a:gd name="T84" fmla="*/ 472 w 595"/>
                <a:gd name="T85" fmla="*/ 298 h 588"/>
                <a:gd name="T86" fmla="*/ 425 w 595"/>
                <a:gd name="T87" fmla="*/ 182 h 588"/>
                <a:gd name="T88" fmla="*/ 296 w 595"/>
                <a:gd name="T89" fmla="*/ 124 h 588"/>
                <a:gd name="T90" fmla="*/ 155 w 595"/>
                <a:gd name="T91" fmla="*/ 145 h 588"/>
                <a:gd name="T92" fmla="*/ 53 w 595"/>
                <a:gd name="T93" fmla="*/ 256 h 588"/>
                <a:gd name="T94" fmla="*/ 43 w 595"/>
                <a:gd name="T95" fmla="*/ 345 h 588"/>
                <a:gd name="T96" fmla="*/ 66 w 595"/>
                <a:gd name="T97" fmla="*/ 426 h 588"/>
                <a:gd name="T98" fmla="*/ 166 w 595"/>
                <a:gd name="T99" fmla="*/ 528 h 588"/>
                <a:gd name="T100" fmla="*/ 262 w 595"/>
                <a:gd name="T101" fmla="*/ 550 h 588"/>
                <a:gd name="T102" fmla="*/ 360 w 595"/>
                <a:gd name="T103" fmla="*/ 536 h 588"/>
                <a:gd name="T104" fmla="*/ 453 w 595"/>
                <a:gd name="T105" fmla="*/ 491 h 588"/>
                <a:gd name="T106" fmla="*/ 536 w 595"/>
                <a:gd name="T107" fmla="*/ 390 h 588"/>
                <a:gd name="T108" fmla="*/ 561 w 595"/>
                <a:gd name="T109" fmla="*/ 303 h 588"/>
                <a:gd name="T110" fmla="*/ 552 w 595"/>
                <a:gd name="T111" fmla="*/ 209 h 588"/>
                <a:gd name="T112" fmla="*/ 494 w 595"/>
                <a:gd name="T113" fmla="*/ 115 h 588"/>
                <a:gd name="T114" fmla="*/ 404 w 595"/>
                <a:gd name="T115" fmla="*/ 48 h 588"/>
                <a:gd name="T116" fmla="*/ 301 w 595"/>
                <a:gd name="T117" fmla="*/ 37 h 588"/>
                <a:gd name="T118" fmla="*/ 206 w 595"/>
                <a:gd name="T119" fmla="*/ 65 h 588"/>
                <a:gd name="T120" fmla="*/ 99 w 595"/>
                <a:gd name="T121" fmla="*/ 95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5" h="588">
                  <a:moveTo>
                    <a:pt x="120" y="67"/>
                  </a:moveTo>
                  <a:lnTo>
                    <a:pt x="122" y="65"/>
                  </a:lnTo>
                  <a:lnTo>
                    <a:pt x="127" y="62"/>
                  </a:lnTo>
                  <a:lnTo>
                    <a:pt x="130" y="60"/>
                  </a:lnTo>
                  <a:lnTo>
                    <a:pt x="134" y="58"/>
                  </a:lnTo>
                  <a:lnTo>
                    <a:pt x="137" y="55"/>
                  </a:lnTo>
                  <a:lnTo>
                    <a:pt x="144" y="54"/>
                  </a:lnTo>
                  <a:lnTo>
                    <a:pt x="150" y="50"/>
                  </a:lnTo>
                  <a:lnTo>
                    <a:pt x="156" y="47"/>
                  </a:lnTo>
                  <a:lnTo>
                    <a:pt x="159" y="45"/>
                  </a:lnTo>
                  <a:lnTo>
                    <a:pt x="162" y="44"/>
                  </a:lnTo>
                  <a:lnTo>
                    <a:pt x="167" y="41"/>
                  </a:lnTo>
                  <a:lnTo>
                    <a:pt x="172" y="40"/>
                  </a:lnTo>
                  <a:lnTo>
                    <a:pt x="175" y="38"/>
                  </a:lnTo>
                  <a:lnTo>
                    <a:pt x="180" y="37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2" y="31"/>
                  </a:lnTo>
                  <a:lnTo>
                    <a:pt x="197" y="30"/>
                  </a:lnTo>
                  <a:lnTo>
                    <a:pt x="201" y="28"/>
                  </a:lnTo>
                  <a:lnTo>
                    <a:pt x="206" y="27"/>
                  </a:lnTo>
                  <a:lnTo>
                    <a:pt x="211" y="25"/>
                  </a:lnTo>
                  <a:lnTo>
                    <a:pt x="215" y="23"/>
                  </a:lnTo>
                  <a:lnTo>
                    <a:pt x="220" y="21"/>
                  </a:lnTo>
                  <a:lnTo>
                    <a:pt x="225" y="20"/>
                  </a:lnTo>
                  <a:lnTo>
                    <a:pt x="229" y="17"/>
                  </a:lnTo>
                  <a:lnTo>
                    <a:pt x="236" y="15"/>
                  </a:lnTo>
                  <a:lnTo>
                    <a:pt x="240" y="15"/>
                  </a:lnTo>
                  <a:lnTo>
                    <a:pt x="245" y="14"/>
                  </a:lnTo>
                  <a:lnTo>
                    <a:pt x="250" y="11"/>
                  </a:lnTo>
                  <a:lnTo>
                    <a:pt x="256" y="10"/>
                  </a:lnTo>
                  <a:lnTo>
                    <a:pt x="262" y="8"/>
                  </a:lnTo>
                  <a:lnTo>
                    <a:pt x="267" y="8"/>
                  </a:lnTo>
                  <a:lnTo>
                    <a:pt x="273" y="5"/>
                  </a:lnTo>
                  <a:lnTo>
                    <a:pt x="278" y="5"/>
                  </a:lnTo>
                  <a:lnTo>
                    <a:pt x="284" y="4"/>
                  </a:lnTo>
                  <a:lnTo>
                    <a:pt x="290" y="4"/>
                  </a:lnTo>
                  <a:lnTo>
                    <a:pt x="295" y="3"/>
                  </a:lnTo>
                  <a:lnTo>
                    <a:pt x="299" y="3"/>
                  </a:lnTo>
                  <a:lnTo>
                    <a:pt x="306" y="1"/>
                  </a:lnTo>
                  <a:lnTo>
                    <a:pt x="312" y="1"/>
                  </a:lnTo>
                  <a:lnTo>
                    <a:pt x="317" y="0"/>
                  </a:lnTo>
                  <a:lnTo>
                    <a:pt x="323" y="0"/>
                  </a:lnTo>
                  <a:lnTo>
                    <a:pt x="329" y="0"/>
                  </a:lnTo>
                  <a:lnTo>
                    <a:pt x="334" y="0"/>
                  </a:lnTo>
                  <a:lnTo>
                    <a:pt x="340" y="0"/>
                  </a:lnTo>
                  <a:lnTo>
                    <a:pt x="346" y="0"/>
                  </a:lnTo>
                  <a:lnTo>
                    <a:pt x="351" y="0"/>
                  </a:lnTo>
                  <a:lnTo>
                    <a:pt x="357" y="1"/>
                  </a:lnTo>
                  <a:lnTo>
                    <a:pt x="362" y="1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4"/>
                  </a:lnTo>
                  <a:lnTo>
                    <a:pt x="383" y="5"/>
                  </a:lnTo>
                  <a:lnTo>
                    <a:pt x="390" y="7"/>
                  </a:lnTo>
                  <a:lnTo>
                    <a:pt x="394" y="8"/>
                  </a:lnTo>
                  <a:lnTo>
                    <a:pt x="399" y="10"/>
                  </a:lnTo>
                  <a:lnTo>
                    <a:pt x="405" y="11"/>
                  </a:lnTo>
                  <a:lnTo>
                    <a:pt x="410" y="13"/>
                  </a:lnTo>
                  <a:lnTo>
                    <a:pt x="416" y="15"/>
                  </a:lnTo>
                  <a:lnTo>
                    <a:pt x="421" y="17"/>
                  </a:lnTo>
                  <a:lnTo>
                    <a:pt x="425" y="20"/>
                  </a:lnTo>
                  <a:lnTo>
                    <a:pt x="430" y="21"/>
                  </a:lnTo>
                  <a:lnTo>
                    <a:pt x="435" y="24"/>
                  </a:lnTo>
                  <a:lnTo>
                    <a:pt x="441" y="27"/>
                  </a:lnTo>
                  <a:lnTo>
                    <a:pt x="446" y="30"/>
                  </a:lnTo>
                  <a:lnTo>
                    <a:pt x="450" y="33"/>
                  </a:lnTo>
                  <a:lnTo>
                    <a:pt x="455" y="35"/>
                  </a:lnTo>
                  <a:lnTo>
                    <a:pt x="461" y="40"/>
                  </a:lnTo>
                  <a:lnTo>
                    <a:pt x="466" y="43"/>
                  </a:lnTo>
                  <a:lnTo>
                    <a:pt x="471" y="45"/>
                  </a:lnTo>
                  <a:lnTo>
                    <a:pt x="474" y="48"/>
                  </a:lnTo>
                  <a:lnTo>
                    <a:pt x="478" y="53"/>
                  </a:lnTo>
                  <a:lnTo>
                    <a:pt x="483" y="57"/>
                  </a:lnTo>
                  <a:lnTo>
                    <a:pt x="488" y="60"/>
                  </a:lnTo>
                  <a:lnTo>
                    <a:pt x="492" y="64"/>
                  </a:lnTo>
                  <a:lnTo>
                    <a:pt x="497" y="68"/>
                  </a:lnTo>
                  <a:lnTo>
                    <a:pt x="500" y="72"/>
                  </a:lnTo>
                  <a:lnTo>
                    <a:pt x="505" y="77"/>
                  </a:lnTo>
                  <a:lnTo>
                    <a:pt x="510" y="81"/>
                  </a:lnTo>
                  <a:lnTo>
                    <a:pt x="513" y="85"/>
                  </a:lnTo>
                  <a:lnTo>
                    <a:pt x="517" y="88"/>
                  </a:lnTo>
                  <a:lnTo>
                    <a:pt x="520" y="94"/>
                  </a:lnTo>
                  <a:lnTo>
                    <a:pt x="525" y="98"/>
                  </a:lnTo>
                  <a:lnTo>
                    <a:pt x="530" y="104"/>
                  </a:lnTo>
                  <a:lnTo>
                    <a:pt x="531" y="107"/>
                  </a:lnTo>
                  <a:lnTo>
                    <a:pt x="536" y="112"/>
                  </a:lnTo>
                  <a:lnTo>
                    <a:pt x="539" y="117"/>
                  </a:lnTo>
                  <a:lnTo>
                    <a:pt x="542" y="121"/>
                  </a:lnTo>
                  <a:lnTo>
                    <a:pt x="545" y="127"/>
                  </a:lnTo>
                  <a:lnTo>
                    <a:pt x="548" y="131"/>
                  </a:lnTo>
                  <a:lnTo>
                    <a:pt x="552" y="135"/>
                  </a:lnTo>
                  <a:lnTo>
                    <a:pt x="555" y="141"/>
                  </a:lnTo>
                  <a:lnTo>
                    <a:pt x="558" y="145"/>
                  </a:lnTo>
                  <a:lnTo>
                    <a:pt x="559" y="149"/>
                  </a:lnTo>
                  <a:lnTo>
                    <a:pt x="562" y="155"/>
                  </a:lnTo>
                  <a:lnTo>
                    <a:pt x="566" y="159"/>
                  </a:lnTo>
                  <a:lnTo>
                    <a:pt x="567" y="165"/>
                  </a:lnTo>
                  <a:lnTo>
                    <a:pt x="570" y="169"/>
                  </a:lnTo>
                  <a:lnTo>
                    <a:pt x="572" y="175"/>
                  </a:lnTo>
                  <a:lnTo>
                    <a:pt x="575" y="181"/>
                  </a:lnTo>
                  <a:lnTo>
                    <a:pt x="576" y="185"/>
                  </a:lnTo>
                  <a:lnTo>
                    <a:pt x="578" y="191"/>
                  </a:lnTo>
                  <a:lnTo>
                    <a:pt x="581" y="195"/>
                  </a:lnTo>
                  <a:lnTo>
                    <a:pt x="583" y="201"/>
                  </a:lnTo>
                  <a:lnTo>
                    <a:pt x="584" y="205"/>
                  </a:lnTo>
                  <a:lnTo>
                    <a:pt x="586" y="211"/>
                  </a:lnTo>
                  <a:lnTo>
                    <a:pt x="587" y="215"/>
                  </a:lnTo>
                  <a:lnTo>
                    <a:pt x="589" y="221"/>
                  </a:lnTo>
                  <a:lnTo>
                    <a:pt x="590" y="225"/>
                  </a:lnTo>
                  <a:lnTo>
                    <a:pt x="590" y="231"/>
                  </a:lnTo>
                  <a:lnTo>
                    <a:pt x="592" y="235"/>
                  </a:lnTo>
                  <a:lnTo>
                    <a:pt x="594" y="241"/>
                  </a:lnTo>
                  <a:lnTo>
                    <a:pt x="594" y="245"/>
                  </a:lnTo>
                  <a:lnTo>
                    <a:pt x="594" y="251"/>
                  </a:lnTo>
                  <a:lnTo>
                    <a:pt x="595" y="255"/>
                  </a:lnTo>
                  <a:lnTo>
                    <a:pt x="595" y="261"/>
                  </a:lnTo>
                  <a:lnTo>
                    <a:pt x="595" y="265"/>
                  </a:lnTo>
                  <a:lnTo>
                    <a:pt x="595" y="269"/>
                  </a:lnTo>
                  <a:lnTo>
                    <a:pt x="595" y="273"/>
                  </a:lnTo>
                  <a:lnTo>
                    <a:pt x="595" y="279"/>
                  </a:lnTo>
                  <a:lnTo>
                    <a:pt x="595" y="283"/>
                  </a:lnTo>
                  <a:lnTo>
                    <a:pt x="595" y="288"/>
                  </a:lnTo>
                  <a:lnTo>
                    <a:pt x="595" y="292"/>
                  </a:lnTo>
                  <a:lnTo>
                    <a:pt x="595" y="296"/>
                  </a:lnTo>
                  <a:lnTo>
                    <a:pt x="595" y="302"/>
                  </a:lnTo>
                  <a:lnTo>
                    <a:pt x="595" y="306"/>
                  </a:lnTo>
                  <a:lnTo>
                    <a:pt x="594" y="310"/>
                  </a:lnTo>
                  <a:lnTo>
                    <a:pt x="594" y="315"/>
                  </a:lnTo>
                  <a:lnTo>
                    <a:pt x="594" y="319"/>
                  </a:lnTo>
                  <a:lnTo>
                    <a:pt x="592" y="325"/>
                  </a:lnTo>
                  <a:lnTo>
                    <a:pt x="592" y="329"/>
                  </a:lnTo>
                  <a:lnTo>
                    <a:pt x="592" y="333"/>
                  </a:lnTo>
                  <a:lnTo>
                    <a:pt x="590" y="337"/>
                  </a:lnTo>
                  <a:lnTo>
                    <a:pt x="590" y="342"/>
                  </a:lnTo>
                  <a:lnTo>
                    <a:pt x="589" y="346"/>
                  </a:lnTo>
                  <a:lnTo>
                    <a:pt x="587" y="350"/>
                  </a:lnTo>
                  <a:lnTo>
                    <a:pt x="586" y="355"/>
                  </a:lnTo>
                  <a:lnTo>
                    <a:pt x="586" y="359"/>
                  </a:lnTo>
                  <a:lnTo>
                    <a:pt x="584" y="363"/>
                  </a:lnTo>
                  <a:lnTo>
                    <a:pt x="584" y="369"/>
                  </a:lnTo>
                  <a:lnTo>
                    <a:pt x="583" y="372"/>
                  </a:lnTo>
                  <a:lnTo>
                    <a:pt x="581" y="376"/>
                  </a:lnTo>
                  <a:lnTo>
                    <a:pt x="580" y="380"/>
                  </a:lnTo>
                  <a:lnTo>
                    <a:pt x="578" y="384"/>
                  </a:lnTo>
                  <a:lnTo>
                    <a:pt x="576" y="389"/>
                  </a:lnTo>
                  <a:lnTo>
                    <a:pt x="575" y="393"/>
                  </a:lnTo>
                  <a:lnTo>
                    <a:pt x="573" y="397"/>
                  </a:lnTo>
                  <a:lnTo>
                    <a:pt x="572" y="402"/>
                  </a:lnTo>
                  <a:lnTo>
                    <a:pt x="570" y="406"/>
                  </a:lnTo>
                  <a:lnTo>
                    <a:pt x="569" y="410"/>
                  </a:lnTo>
                  <a:lnTo>
                    <a:pt x="566" y="413"/>
                  </a:lnTo>
                  <a:lnTo>
                    <a:pt x="564" y="417"/>
                  </a:lnTo>
                  <a:lnTo>
                    <a:pt x="561" y="422"/>
                  </a:lnTo>
                  <a:lnTo>
                    <a:pt x="559" y="426"/>
                  </a:lnTo>
                  <a:lnTo>
                    <a:pt x="558" y="429"/>
                  </a:lnTo>
                  <a:lnTo>
                    <a:pt x="555" y="434"/>
                  </a:lnTo>
                  <a:lnTo>
                    <a:pt x="553" y="437"/>
                  </a:lnTo>
                  <a:lnTo>
                    <a:pt x="550" y="441"/>
                  </a:lnTo>
                  <a:lnTo>
                    <a:pt x="547" y="444"/>
                  </a:lnTo>
                  <a:lnTo>
                    <a:pt x="545" y="449"/>
                  </a:lnTo>
                  <a:lnTo>
                    <a:pt x="541" y="453"/>
                  </a:lnTo>
                  <a:lnTo>
                    <a:pt x="539" y="456"/>
                  </a:lnTo>
                  <a:lnTo>
                    <a:pt x="536" y="460"/>
                  </a:lnTo>
                  <a:lnTo>
                    <a:pt x="534" y="464"/>
                  </a:lnTo>
                  <a:lnTo>
                    <a:pt x="530" y="467"/>
                  </a:lnTo>
                  <a:lnTo>
                    <a:pt x="528" y="471"/>
                  </a:lnTo>
                  <a:lnTo>
                    <a:pt x="524" y="474"/>
                  </a:lnTo>
                  <a:lnTo>
                    <a:pt x="522" y="477"/>
                  </a:lnTo>
                  <a:lnTo>
                    <a:pt x="517" y="481"/>
                  </a:lnTo>
                  <a:lnTo>
                    <a:pt x="514" y="484"/>
                  </a:lnTo>
                  <a:lnTo>
                    <a:pt x="511" y="489"/>
                  </a:lnTo>
                  <a:lnTo>
                    <a:pt x="508" y="491"/>
                  </a:lnTo>
                  <a:lnTo>
                    <a:pt x="500" y="498"/>
                  </a:lnTo>
                  <a:lnTo>
                    <a:pt x="494" y="504"/>
                  </a:lnTo>
                  <a:lnTo>
                    <a:pt x="489" y="507"/>
                  </a:lnTo>
                  <a:lnTo>
                    <a:pt x="485" y="511"/>
                  </a:lnTo>
                  <a:lnTo>
                    <a:pt x="482" y="513"/>
                  </a:lnTo>
                  <a:lnTo>
                    <a:pt x="477" y="517"/>
                  </a:lnTo>
                  <a:lnTo>
                    <a:pt x="472" y="520"/>
                  </a:lnTo>
                  <a:lnTo>
                    <a:pt x="469" y="523"/>
                  </a:lnTo>
                  <a:lnTo>
                    <a:pt x="464" y="524"/>
                  </a:lnTo>
                  <a:lnTo>
                    <a:pt x="460" y="528"/>
                  </a:lnTo>
                  <a:lnTo>
                    <a:pt x="455" y="530"/>
                  </a:lnTo>
                  <a:lnTo>
                    <a:pt x="450" y="533"/>
                  </a:lnTo>
                  <a:lnTo>
                    <a:pt x="446" y="536"/>
                  </a:lnTo>
                  <a:lnTo>
                    <a:pt x="441" y="538"/>
                  </a:lnTo>
                  <a:lnTo>
                    <a:pt x="435" y="540"/>
                  </a:lnTo>
                  <a:lnTo>
                    <a:pt x="432" y="543"/>
                  </a:lnTo>
                  <a:lnTo>
                    <a:pt x="425" y="546"/>
                  </a:lnTo>
                  <a:lnTo>
                    <a:pt x="422" y="548"/>
                  </a:lnTo>
                  <a:lnTo>
                    <a:pt x="416" y="550"/>
                  </a:lnTo>
                  <a:lnTo>
                    <a:pt x="411" y="553"/>
                  </a:lnTo>
                  <a:lnTo>
                    <a:pt x="407" y="555"/>
                  </a:lnTo>
                  <a:lnTo>
                    <a:pt x="402" y="557"/>
                  </a:lnTo>
                  <a:lnTo>
                    <a:pt x="396" y="558"/>
                  </a:lnTo>
                  <a:lnTo>
                    <a:pt x="391" y="561"/>
                  </a:lnTo>
                  <a:lnTo>
                    <a:pt x="385" y="563"/>
                  </a:lnTo>
                  <a:lnTo>
                    <a:pt x="380" y="564"/>
                  </a:lnTo>
                  <a:lnTo>
                    <a:pt x="376" y="567"/>
                  </a:lnTo>
                  <a:lnTo>
                    <a:pt x="369" y="568"/>
                  </a:lnTo>
                  <a:lnTo>
                    <a:pt x="363" y="570"/>
                  </a:lnTo>
                  <a:lnTo>
                    <a:pt x="359" y="573"/>
                  </a:lnTo>
                  <a:lnTo>
                    <a:pt x="352" y="573"/>
                  </a:lnTo>
                  <a:lnTo>
                    <a:pt x="348" y="574"/>
                  </a:lnTo>
                  <a:lnTo>
                    <a:pt x="341" y="575"/>
                  </a:lnTo>
                  <a:lnTo>
                    <a:pt x="337" y="577"/>
                  </a:lnTo>
                  <a:lnTo>
                    <a:pt x="332" y="578"/>
                  </a:lnTo>
                  <a:lnTo>
                    <a:pt x="326" y="580"/>
                  </a:lnTo>
                  <a:lnTo>
                    <a:pt x="321" y="581"/>
                  </a:lnTo>
                  <a:lnTo>
                    <a:pt x="317" y="583"/>
                  </a:lnTo>
                  <a:lnTo>
                    <a:pt x="310" y="583"/>
                  </a:lnTo>
                  <a:lnTo>
                    <a:pt x="304" y="584"/>
                  </a:lnTo>
                  <a:lnTo>
                    <a:pt x="298" y="584"/>
                  </a:lnTo>
                  <a:lnTo>
                    <a:pt x="293" y="585"/>
                  </a:lnTo>
                  <a:lnTo>
                    <a:pt x="287" y="585"/>
                  </a:lnTo>
                  <a:lnTo>
                    <a:pt x="282" y="587"/>
                  </a:lnTo>
                  <a:lnTo>
                    <a:pt x="276" y="587"/>
                  </a:lnTo>
                  <a:lnTo>
                    <a:pt x="271" y="588"/>
                  </a:lnTo>
                  <a:lnTo>
                    <a:pt x="265" y="588"/>
                  </a:lnTo>
                  <a:lnTo>
                    <a:pt x="260" y="588"/>
                  </a:lnTo>
                  <a:lnTo>
                    <a:pt x="254" y="588"/>
                  </a:lnTo>
                  <a:lnTo>
                    <a:pt x="250" y="588"/>
                  </a:lnTo>
                  <a:lnTo>
                    <a:pt x="243" y="588"/>
                  </a:lnTo>
                  <a:lnTo>
                    <a:pt x="239" y="588"/>
                  </a:lnTo>
                  <a:lnTo>
                    <a:pt x="232" y="588"/>
                  </a:lnTo>
                  <a:lnTo>
                    <a:pt x="228" y="588"/>
                  </a:lnTo>
                  <a:lnTo>
                    <a:pt x="222" y="587"/>
                  </a:lnTo>
                  <a:lnTo>
                    <a:pt x="217" y="587"/>
                  </a:lnTo>
                  <a:lnTo>
                    <a:pt x="212" y="585"/>
                  </a:lnTo>
                  <a:lnTo>
                    <a:pt x="208" y="585"/>
                  </a:lnTo>
                  <a:lnTo>
                    <a:pt x="201" y="584"/>
                  </a:lnTo>
                  <a:lnTo>
                    <a:pt x="197" y="584"/>
                  </a:lnTo>
                  <a:lnTo>
                    <a:pt x="192" y="583"/>
                  </a:lnTo>
                  <a:lnTo>
                    <a:pt x="186" y="583"/>
                  </a:lnTo>
                  <a:lnTo>
                    <a:pt x="181" y="581"/>
                  </a:lnTo>
                  <a:lnTo>
                    <a:pt x="176" y="580"/>
                  </a:lnTo>
                  <a:lnTo>
                    <a:pt x="172" y="578"/>
                  </a:lnTo>
                  <a:lnTo>
                    <a:pt x="167" y="577"/>
                  </a:lnTo>
                  <a:lnTo>
                    <a:pt x="161" y="575"/>
                  </a:lnTo>
                  <a:lnTo>
                    <a:pt x="156" y="574"/>
                  </a:lnTo>
                  <a:lnTo>
                    <a:pt x="153" y="573"/>
                  </a:lnTo>
                  <a:lnTo>
                    <a:pt x="148" y="571"/>
                  </a:lnTo>
                  <a:lnTo>
                    <a:pt x="144" y="568"/>
                  </a:lnTo>
                  <a:lnTo>
                    <a:pt x="139" y="567"/>
                  </a:lnTo>
                  <a:lnTo>
                    <a:pt x="134" y="564"/>
                  </a:lnTo>
                  <a:lnTo>
                    <a:pt x="131" y="561"/>
                  </a:lnTo>
                  <a:lnTo>
                    <a:pt x="127" y="560"/>
                  </a:lnTo>
                  <a:lnTo>
                    <a:pt x="122" y="557"/>
                  </a:lnTo>
                  <a:lnTo>
                    <a:pt x="119" y="554"/>
                  </a:lnTo>
                  <a:lnTo>
                    <a:pt x="114" y="551"/>
                  </a:lnTo>
                  <a:lnTo>
                    <a:pt x="109" y="548"/>
                  </a:lnTo>
                  <a:lnTo>
                    <a:pt x="106" y="546"/>
                  </a:lnTo>
                  <a:lnTo>
                    <a:pt x="102" y="543"/>
                  </a:lnTo>
                  <a:lnTo>
                    <a:pt x="99" y="540"/>
                  </a:lnTo>
                  <a:lnTo>
                    <a:pt x="91" y="534"/>
                  </a:lnTo>
                  <a:lnTo>
                    <a:pt x="85" y="528"/>
                  </a:lnTo>
                  <a:lnTo>
                    <a:pt x="80" y="524"/>
                  </a:lnTo>
                  <a:lnTo>
                    <a:pt x="77" y="520"/>
                  </a:lnTo>
                  <a:lnTo>
                    <a:pt x="74" y="517"/>
                  </a:lnTo>
                  <a:lnTo>
                    <a:pt x="71" y="513"/>
                  </a:lnTo>
                  <a:lnTo>
                    <a:pt x="67" y="510"/>
                  </a:lnTo>
                  <a:lnTo>
                    <a:pt x="64" y="506"/>
                  </a:lnTo>
                  <a:lnTo>
                    <a:pt x="61" y="501"/>
                  </a:lnTo>
                  <a:lnTo>
                    <a:pt x="60" y="498"/>
                  </a:lnTo>
                  <a:lnTo>
                    <a:pt x="55" y="494"/>
                  </a:lnTo>
                  <a:lnTo>
                    <a:pt x="53" y="490"/>
                  </a:lnTo>
                  <a:lnTo>
                    <a:pt x="50" y="487"/>
                  </a:lnTo>
                  <a:lnTo>
                    <a:pt x="49" y="483"/>
                  </a:lnTo>
                  <a:lnTo>
                    <a:pt x="46" y="479"/>
                  </a:lnTo>
                  <a:lnTo>
                    <a:pt x="43" y="474"/>
                  </a:lnTo>
                  <a:lnTo>
                    <a:pt x="41" y="471"/>
                  </a:lnTo>
                  <a:lnTo>
                    <a:pt x="38" y="467"/>
                  </a:lnTo>
                  <a:lnTo>
                    <a:pt x="36" y="461"/>
                  </a:lnTo>
                  <a:lnTo>
                    <a:pt x="33" y="459"/>
                  </a:lnTo>
                  <a:lnTo>
                    <a:pt x="30" y="453"/>
                  </a:lnTo>
                  <a:lnTo>
                    <a:pt x="29" y="450"/>
                  </a:lnTo>
                  <a:lnTo>
                    <a:pt x="27" y="444"/>
                  </a:lnTo>
                  <a:lnTo>
                    <a:pt x="25" y="440"/>
                  </a:lnTo>
                  <a:lnTo>
                    <a:pt x="22" y="436"/>
                  </a:lnTo>
                  <a:lnTo>
                    <a:pt x="21" y="432"/>
                  </a:lnTo>
                  <a:lnTo>
                    <a:pt x="19" y="427"/>
                  </a:lnTo>
                  <a:lnTo>
                    <a:pt x="18" y="423"/>
                  </a:lnTo>
                  <a:lnTo>
                    <a:pt x="16" y="417"/>
                  </a:lnTo>
                  <a:lnTo>
                    <a:pt x="15" y="413"/>
                  </a:lnTo>
                  <a:lnTo>
                    <a:pt x="13" y="409"/>
                  </a:lnTo>
                  <a:lnTo>
                    <a:pt x="11" y="404"/>
                  </a:lnTo>
                  <a:lnTo>
                    <a:pt x="10" y="400"/>
                  </a:lnTo>
                  <a:lnTo>
                    <a:pt x="10" y="396"/>
                  </a:lnTo>
                  <a:lnTo>
                    <a:pt x="7" y="390"/>
                  </a:lnTo>
                  <a:lnTo>
                    <a:pt x="7" y="386"/>
                  </a:lnTo>
                  <a:lnTo>
                    <a:pt x="5" y="382"/>
                  </a:lnTo>
                  <a:lnTo>
                    <a:pt x="5" y="377"/>
                  </a:lnTo>
                  <a:lnTo>
                    <a:pt x="4" y="372"/>
                  </a:lnTo>
                  <a:lnTo>
                    <a:pt x="4" y="367"/>
                  </a:lnTo>
                  <a:lnTo>
                    <a:pt x="2" y="363"/>
                  </a:lnTo>
                  <a:lnTo>
                    <a:pt x="2" y="359"/>
                  </a:lnTo>
                  <a:lnTo>
                    <a:pt x="2" y="353"/>
                  </a:lnTo>
                  <a:lnTo>
                    <a:pt x="0" y="349"/>
                  </a:lnTo>
                  <a:lnTo>
                    <a:pt x="0" y="345"/>
                  </a:lnTo>
                  <a:lnTo>
                    <a:pt x="0" y="340"/>
                  </a:lnTo>
                  <a:lnTo>
                    <a:pt x="0" y="336"/>
                  </a:lnTo>
                  <a:lnTo>
                    <a:pt x="0" y="332"/>
                  </a:lnTo>
                  <a:lnTo>
                    <a:pt x="0" y="328"/>
                  </a:lnTo>
                  <a:lnTo>
                    <a:pt x="0" y="323"/>
                  </a:lnTo>
                  <a:lnTo>
                    <a:pt x="0" y="319"/>
                  </a:lnTo>
                  <a:lnTo>
                    <a:pt x="0" y="313"/>
                  </a:lnTo>
                  <a:lnTo>
                    <a:pt x="0" y="309"/>
                  </a:lnTo>
                  <a:lnTo>
                    <a:pt x="0" y="306"/>
                  </a:lnTo>
                  <a:lnTo>
                    <a:pt x="0" y="302"/>
                  </a:lnTo>
                  <a:lnTo>
                    <a:pt x="0" y="296"/>
                  </a:lnTo>
                  <a:lnTo>
                    <a:pt x="2" y="292"/>
                  </a:lnTo>
                  <a:lnTo>
                    <a:pt x="2" y="289"/>
                  </a:lnTo>
                  <a:lnTo>
                    <a:pt x="2" y="285"/>
                  </a:lnTo>
                  <a:lnTo>
                    <a:pt x="4" y="280"/>
                  </a:lnTo>
                  <a:lnTo>
                    <a:pt x="4" y="275"/>
                  </a:lnTo>
                  <a:lnTo>
                    <a:pt x="5" y="272"/>
                  </a:lnTo>
                  <a:lnTo>
                    <a:pt x="5" y="268"/>
                  </a:lnTo>
                  <a:lnTo>
                    <a:pt x="7" y="263"/>
                  </a:lnTo>
                  <a:lnTo>
                    <a:pt x="7" y="261"/>
                  </a:lnTo>
                  <a:lnTo>
                    <a:pt x="10" y="256"/>
                  </a:lnTo>
                  <a:lnTo>
                    <a:pt x="10" y="252"/>
                  </a:lnTo>
                  <a:lnTo>
                    <a:pt x="11" y="248"/>
                  </a:lnTo>
                  <a:lnTo>
                    <a:pt x="13" y="245"/>
                  </a:lnTo>
                  <a:lnTo>
                    <a:pt x="15" y="241"/>
                  </a:lnTo>
                  <a:lnTo>
                    <a:pt x="16" y="236"/>
                  </a:lnTo>
                  <a:lnTo>
                    <a:pt x="18" y="233"/>
                  </a:lnTo>
                  <a:lnTo>
                    <a:pt x="19" y="229"/>
                  </a:lnTo>
                  <a:lnTo>
                    <a:pt x="21" y="226"/>
                  </a:lnTo>
                  <a:lnTo>
                    <a:pt x="22" y="222"/>
                  </a:lnTo>
                  <a:lnTo>
                    <a:pt x="24" y="219"/>
                  </a:lnTo>
                  <a:lnTo>
                    <a:pt x="25" y="215"/>
                  </a:lnTo>
                  <a:lnTo>
                    <a:pt x="27" y="212"/>
                  </a:lnTo>
                  <a:lnTo>
                    <a:pt x="32" y="205"/>
                  </a:lnTo>
                  <a:lnTo>
                    <a:pt x="36" y="198"/>
                  </a:lnTo>
                  <a:lnTo>
                    <a:pt x="41" y="192"/>
                  </a:lnTo>
                  <a:lnTo>
                    <a:pt x="44" y="185"/>
                  </a:lnTo>
                  <a:lnTo>
                    <a:pt x="49" y="178"/>
                  </a:lnTo>
                  <a:lnTo>
                    <a:pt x="55" y="172"/>
                  </a:lnTo>
                  <a:lnTo>
                    <a:pt x="60" y="167"/>
                  </a:lnTo>
                  <a:lnTo>
                    <a:pt x="66" y="161"/>
                  </a:lnTo>
                  <a:lnTo>
                    <a:pt x="72" y="155"/>
                  </a:lnTo>
                  <a:lnTo>
                    <a:pt x="78" y="151"/>
                  </a:lnTo>
                  <a:lnTo>
                    <a:pt x="83" y="145"/>
                  </a:lnTo>
                  <a:lnTo>
                    <a:pt x="89" y="141"/>
                  </a:lnTo>
                  <a:lnTo>
                    <a:pt x="95" y="135"/>
                  </a:lnTo>
                  <a:lnTo>
                    <a:pt x="103" y="132"/>
                  </a:lnTo>
                  <a:lnTo>
                    <a:pt x="109" y="127"/>
                  </a:lnTo>
                  <a:lnTo>
                    <a:pt x="117" y="124"/>
                  </a:lnTo>
                  <a:lnTo>
                    <a:pt x="120" y="121"/>
                  </a:lnTo>
                  <a:lnTo>
                    <a:pt x="123" y="119"/>
                  </a:lnTo>
                  <a:lnTo>
                    <a:pt x="128" y="118"/>
                  </a:lnTo>
                  <a:lnTo>
                    <a:pt x="131" y="117"/>
                  </a:lnTo>
                  <a:lnTo>
                    <a:pt x="139" y="112"/>
                  </a:lnTo>
                  <a:lnTo>
                    <a:pt x="147" y="110"/>
                  </a:lnTo>
                  <a:lnTo>
                    <a:pt x="150" y="107"/>
                  </a:lnTo>
                  <a:lnTo>
                    <a:pt x="155" y="105"/>
                  </a:lnTo>
                  <a:lnTo>
                    <a:pt x="158" y="105"/>
                  </a:lnTo>
                  <a:lnTo>
                    <a:pt x="162" y="104"/>
                  </a:lnTo>
                  <a:lnTo>
                    <a:pt x="167" y="101"/>
                  </a:lnTo>
                  <a:lnTo>
                    <a:pt x="170" y="100"/>
                  </a:lnTo>
                  <a:lnTo>
                    <a:pt x="175" y="100"/>
                  </a:lnTo>
                  <a:lnTo>
                    <a:pt x="180" y="98"/>
                  </a:lnTo>
                  <a:lnTo>
                    <a:pt x="183" y="97"/>
                  </a:lnTo>
                  <a:lnTo>
                    <a:pt x="187" y="97"/>
                  </a:lnTo>
                  <a:lnTo>
                    <a:pt x="192" y="95"/>
                  </a:lnTo>
                  <a:lnTo>
                    <a:pt x="195" y="94"/>
                  </a:lnTo>
                  <a:lnTo>
                    <a:pt x="200" y="94"/>
                  </a:lnTo>
                  <a:lnTo>
                    <a:pt x="203" y="92"/>
                  </a:lnTo>
                  <a:lnTo>
                    <a:pt x="208" y="91"/>
                  </a:lnTo>
                  <a:lnTo>
                    <a:pt x="212" y="91"/>
                  </a:lnTo>
                  <a:lnTo>
                    <a:pt x="215" y="90"/>
                  </a:lnTo>
                  <a:lnTo>
                    <a:pt x="220" y="90"/>
                  </a:lnTo>
                  <a:lnTo>
                    <a:pt x="225" y="88"/>
                  </a:lnTo>
                  <a:lnTo>
                    <a:pt x="229" y="88"/>
                  </a:lnTo>
                  <a:lnTo>
                    <a:pt x="232" y="88"/>
                  </a:lnTo>
                  <a:lnTo>
                    <a:pt x="237" y="88"/>
                  </a:lnTo>
                  <a:lnTo>
                    <a:pt x="242" y="88"/>
                  </a:lnTo>
                  <a:lnTo>
                    <a:pt x="245" y="88"/>
                  </a:lnTo>
                  <a:lnTo>
                    <a:pt x="250" y="88"/>
                  </a:lnTo>
                  <a:lnTo>
                    <a:pt x="254" y="88"/>
                  </a:lnTo>
                  <a:lnTo>
                    <a:pt x="259" y="88"/>
                  </a:lnTo>
                  <a:lnTo>
                    <a:pt x="264" y="88"/>
                  </a:lnTo>
                  <a:lnTo>
                    <a:pt x="268" y="88"/>
                  </a:lnTo>
                  <a:lnTo>
                    <a:pt x="271" y="88"/>
                  </a:lnTo>
                  <a:lnTo>
                    <a:pt x="276" y="88"/>
                  </a:lnTo>
                  <a:lnTo>
                    <a:pt x="279" y="88"/>
                  </a:lnTo>
                  <a:lnTo>
                    <a:pt x="284" y="88"/>
                  </a:lnTo>
                  <a:lnTo>
                    <a:pt x="288" y="88"/>
                  </a:lnTo>
                  <a:lnTo>
                    <a:pt x="292" y="88"/>
                  </a:lnTo>
                  <a:lnTo>
                    <a:pt x="298" y="88"/>
                  </a:lnTo>
                  <a:lnTo>
                    <a:pt x="301" y="88"/>
                  </a:lnTo>
                  <a:lnTo>
                    <a:pt x="306" y="88"/>
                  </a:lnTo>
                  <a:lnTo>
                    <a:pt x="310" y="90"/>
                  </a:lnTo>
                  <a:lnTo>
                    <a:pt x="313" y="90"/>
                  </a:lnTo>
                  <a:lnTo>
                    <a:pt x="318" y="91"/>
                  </a:lnTo>
                  <a:lnTo>
                    <a:pt x="323" y="91"/>
                  </a:lnTo>
                  <a:lnTo>
                    <a:pt x="326" y="92"/>
                  </a:lnTo>
                  <a:lnTo>
                    <a:pt x="331" y="94"/>
                  </a:lnTo>
                  <a:lnTo>
                    <a:pt x="334" y="94"/>
                  </a:lnTo>
                  <a:lnTo>
                    <a:pt x="338" y="94"/>
                  </a:lnTo>
                  <a:lnTo>
                    <a:pt x="341" y="95"/>
                  </a:lnTo>
                  <a:lnTo>
                    <a:pt x="346" y="97"/>
                  </a:lnTo>
                  <a:lnTo>
                    <a:pt x="349" y="97"/>
                  </a:lnTo>
                  <a:lnTo>
                    <a:pt x="354" y="98"/>
                  </a:lnTo>
                  <a:lnTo>
                    <a:pt x="357" y="100"/>
                  </a:lnTo>
                  <a:lnTo>
                    <a:pt x="362" y="101"/>
                  </a:lnTo>
                  <a:lnTo>
                    <a:pt x="368" y="102"/>
                  </a:lnTo>
                  <a:lnTo>
                    <a:pt x="376" y="105"/>
                  </a:lnTo>
                  <a:lnTo>
                    <a:pt x="379" y="107"/>
                  </a:lnTo>
                  <a:lnTo>
                    <a:pt x="383" y="108"/>
                  </a:lnTo>
                  <a:lnTo>
                    <a:pt x="387" y="110"/>
                  </a:lnTo>
                  <a:lnTo>
                    <a:pt x="391" y="112"/>
                  </a:lnTo>
                  <a:lnTo>
                    <a:pt x="397" y="115"/>
                  </a:lnTo>
                  <a:lnTo>
                    <a:pt x="404" y="118"/>
                  </a:lnTo>
                  <a:lnTo>
                    <a:pt x="410" y="122"/>
                  </a:lnTo>
                  <a:lnTo>
                    <a:pt x="416" y="127"/>
                  </a:lnTo>
                  <a:lnTo>
                    <a:pt x="421" y="129"/>
                  </a:lnTo>
                  <a:lnTo>
                    <a:pt x="427" y="134"/>
                  </a:lnTo>
                  <a:lnTo>
                    <a:pt x="433" y="138"/>
                  </a:lnTo>
                  <a:lnTo>
                    <a:pt x="439" y="142"/>
                  </a:lnTo>
                  <a:lnTo>
                    <a:pt x="444" y="148"/>
                  </a:lnTo>
                  <a:lnTo>
                    <a:pt x="449" y="152"/>
                  </a:lnTo>
                  <a:lnTo>
                    <a:pt x="453" y="157"/>
                  </a:lnTo>
                  <a:lnTo>
                    <a:pt x="458" y="162"/>
                  </a:lnTo>
                  <a:lnTo>
                    <a:pt x="463" y="168"/>
                  </a:lnTo>
                  <a:lnTo>
                    <a:pt x="466" y="174"/>
                  </a:lnTo>
                  <a:lnTo>
                    <a:pt x="471" y="179"/>
                  </a:lnTo>
                  <a:lnTo>
                    <a:pt x="475" y="185"/>
                  </a:lnTo>
                  <a:lnTo>
                    <a:pt x="477" y="191"/>
                  </a:lnTo>
                  <a:lnTo>
                    <a:pt x="482" y="196"/>
                  </a:lnTo>
                  <a:lnTo>
                    <a:pt x="483" y="202"/>
                  </a:lnTo>
                  <a:lnTo>
                    <a:pt x="488" y="208"/>
                  </a:lnTo>
                  <a:lnTo>
                    <a:pt x="489" y="214"/>
                  </a:lnTo>
                  <a:lnTo>
                    <a:pt x="492" y="219"/>
                  </a:lnTo>
                  <a:lnTo>
                    <a:pt x="494" y="226"/>
                  </a:lnTo>
                  <a:lnTo>
                    <a:pt x="497" y="233"/>
                  </a:lnTo>
                  <a:lnTo>
                    <a:pt x="499" y="239"/>
                  </a:lnTo>
                  <a:lnTo>
                    <a:pt x="500" y="246"/>
                  </a:lnTo>
                  <a:lnTo>
                    <a:pt x="502" y="252"/>
                  </a:lnTo>
                  <a:lnTo>
                    <a:pt x="503" y="259"/>
                  </a:lnTo>
                  <a:lnTo>
                    <a:pt x="503" y="262"/>
                  </a:lnTo>
                  <a:lnTo>
                    <a:pt x="505" y="265"/>
                  </a:lnTo>
                  <a:lnTo>
                    <a:pt x="505" y="269"/>
                  </a:lnTo>
                  <a:lnTo>
                    <a:pt x="505" y="273"/>
                  </a:lnTo>
                  <a:lnTo>
                    <a:pt x="505" y="276"/>
                  </a:lnTo>
                  <a:lnTo>
                    <a:pt x="505" y="279"/>
                  </a:lnTo>
                  <a:lnTo>
                    <a:pt x="505" y="283"/>
                  </a:lnTo>
                  <a:lnTo>
                    <a:pt x="506" y="286"/>
                  </a:lnTo>
                  <a:lnTo>
                    <a:pt x="505" y="293"/>
                  </a:lnTo>
                  <a:lnTo>
                    <a:pt x="505" y="300"/>
                  </a:lnTo>
                  <a:lnTo>
                    <a:pt x="505" y="306"/>
                  </a:lnTo>
                  <a:lnTo>
                    <a:pt x="503" y="313"/>
                  </a:lnTo>
                  <a:lnTo>
                    <a:pt x="502" y="316"/>
                  </a:lnTo>
                  <a:lnTo>
                    <a:pt x="502" y="319"/>
                  </a:lnTo>
                  <a:lnTo>
                    <a:pt x="500" y="323"/>
                  </a:lnTo>
                  <a:lnTo>
                    <a:pt x="500" y="328"/>
                  </a:lnTo>
                  <a:lnTo>
                    <a:pt x="500" y="330"/>
                  </a:lnTo>
                  <a:lnTo>
                    <a:pt x="499" y="333"/>
                  </a:lnTo>
                  <a:lnTo>
                    <a:pt x="499" y="337"/>
                  </a:lnTo>
                  <a:lnTo>
                    <a:pt x="497" y="340"/>
                  </a:lnTo>
                  <a:lnTo>
                    <a:pt x="494" y="347"/>
                  </a:lnTo>
                  <a:lnTo>
                    <a:pt x="492" y="355"/>
                  </a:lnTo>
                  <a:lnTo>
                    <a:pt x="489" y="360"/>
                  </a:lnTo>
                  <a:lnTo>
                    <a:pt x="488" y="367"/>
                  </a:lnTo>
                  <a:lnTo>
                    <a:pt x="483" y="373"/>
                  </a:lnTo>
                  <a:lnTo>
                    <a:pt x="482" y="380"/>
                  </a:lnTo>
                  <a:lnTo>
                    <a:pt x="477" y="387"/>
                  </a:lnTo>
                  <a:lnTo>
                    <a:pt x="475" y="394"/>
                  </a:lnTo>
                  <a:lnTo>
                    <a:pt x="471" y="400"/>
                  </a:lnTo>
                  <a:lnTo>
                    <a:pt x="466" y="406"/>
                  </a:lnTo>
                  <a:lnTo>
                    <a:pt x="463" y="412"/>
                  </a:lnTo>
                  <a:lnTo>
                    <a:pt x="458" y="417"/>
                  </a:lnTo>
                  <a:lnTo>
                    <a:pt x="453" y="423"/>
                  </a:lnTo>
                  <a:lnTo>
                    <a:pt x="449" y="429"/>
                  </a:lnTo>
                  <a:lnTo>
                    <a:pt x="444" y="434"/>
                  </a:lnTo>
                  <a:lnTo>
                    <a:pt x="439" y="439"/>
                  </a:lnTo>
                  <a:lnTo>
                    <a:pt x="433" y="444"/>
                  </a:lnTo>
                  <a:lnTo>
                    <a:pt x="427" y="449"/>
                  </a:lnTo>
                  <a:lnTo>
                    <a:pt x="421" y="453"/>
                  </a:lnTo>
                  <a:lnTo>
                    <a:pt x="416" y="459"/>
                  </a:lnTo>
                  <a:lnTo>
                    <a:pt x="410" y="461"/>
                  </a:lnTo>
                  <a:lnTo>
                    <a:pt x="404" y="467"/>
                  </a:lnTo>
                  <a:lnTo>
                    <a:pt x="397" y="470"/>
                  </a:lnTo>
                  <a:lnTo>
                    <a:pt x="391" y="474"/>
                  </a:lnTo>
                  <a:lnTo>
                    <a:pt x="383" y="477"/>
                  </a:lnTo>
                  <a:lnTo>
                    <a:pt x="376" y="479"/>
                  </a:lnTo>
                  <a:lnTo>
                    <a:pt x="369" y="481"/>
                  </a:lnTo>
                  <a:lnTo>
                    <a:pt x="362" y="484"/>
                  </a:lnTo>
                  <a:lnTo>
                    <a:pt x="357" y="484"/>
                  </a:lnTo>
                  <a:lnTo>
                    <a:pt x="354" y="486"/>
                  </a:lnTo>
                  <a:lnTo>
                    <a:pt x="351" y="486"/>
                  </a:lnTo>
                  <a:lnTo>
                    <a:pt x="346" y="487"/>
                  </a:lnTo>
                  <a:lnTo>
                    <a:pt x="343" y="489"/>
                  </a:lnTo>
                  <a:lnTo>
                    <a:pt x="338" y="489"/>
                  </a:lnTo>
                  <a:lnTo>
                    <a:pt x="335" y="489"/>
                  </a:lnTo>
                  <a:lnTo>
                    <a:pt x="332" y="490"/>
                  </a:lnTo>
                  <a:lnTo>
                    <a:pt x="327" y="490"/>
                  </a:lnTo>
                  <a:lnTo>
                    <a:pt x="323" y="491"/>
                  </a:lnTo>
                  <a:lnTo>
                    <a:pt x="320" y="491"/>
                  </a:lnTo>
                  <a:lnTo>
                    <a:pt x="315" y="491"/>
                  </a:lnTo>
                  <a:lnTo>
                    <a:pt x="310" y="491"/>
                  </a:lnTo>
                  <a:lnTo>
                    <a:pt x="307" y="491"/>
                  </a:lnTo>
                  <a:lnTo>
                    <a:pt x="302" y="491"/>
                  </a:lnTo>
                  <a:lnTo>
                    <a:pt x="299" y="491"/>
                  </a:lnTo>
                  <a:lnTo>
                    <a:pt x="295" y="491"/>
                  </a:lnTo>
                  <a:lnTo>
                    <a:pt x="292" y="491"/>
                  </a:lnTo>
                  <a:lnTo>
                    <a:pt x="287" y="491"/>
                  </a:lnTo>
                  <a:lnTo>
                    <a:pt x="284" y="491"/>
                  </a:lnTo>
                  <a:lnTo>
                    <a:pt x="279" y="490"/>
                  </a:lnTo>
                  <a:lnTo>
                    <a:pt x="276" y="490"/>
                  </a:lnTo>
                  <a:lnTo>
                    <a:pt x="271" y="490"/>
                  </a:lnTo>
                  <a:lnTo>
                    <a:pt x="268" y="490"/>
                  </a:lnTo>
                  <a:lnTo>
                    <a:pt x="264" y="489"/>
                  </a:lnTo>
                  <a:lnTo>
                    <a:pt x="260" y="489"/>
                  </a:lnTo>
                  <a:lnTo>
                    <a:pt x="256" y="487"/>
                  </a:lnTo>
                  <a:lnTo>
                    <a:pt x="251" y="487"/>
                  </a:lnTo>
                  <a:lnTo>
                    <a:pt x="245" y="484"/>
                  </a:lnTo>
                  <a:lnTo>
                    <a:pt x="237" y="483"/>
                  </a:lnTo>
                  <a:lnTo>
                    <a:pt x="232" y="481"/>
                  </a:lnTo>
                  <a:lnTo>
                    <a:pt x="229" y="480"/>
                  </a:lnTo>
                  <a:lnTo>
                    <a:pt x="226" y="479"/>
                  </a:lnTo>
                  <a:lnTo>
                    <a:pt x="222" y="477"/>
                  </a:lnTo>
                  <a:lnTo>
                    <a:pt x="215" y="474"/>
                  </a:lnTo>
                  <a:lnTo>
                    <a:pt x="209" y="471"/>
                  </a:lnTo>
                  <a:lnTo>
                    <a:pt x="201" y="469"/>
                  </a:lnTo>
                  <a:lnTo>
                    <a:pt x="194" y="464"/>
                  </a:lnTo>
                  <a:lnTo>
                    <a:pt x="187" y="460"/>
                  </a:lnTo>
                  <a:lnTo>
                    <a:pt x="183" y="456"/>
                  </a:lnTo>
                  <a:lnTo>
                    <a:pt x="176" y="451"/>
                  </a:lnTo>
                  <a:lnTo>
                    <a:pt x="170" y="447"/>
                  </a:lnTo>
                  <a:lnTo>
                    <a:pt x="164" y="441"/>
                  </a:lnTo>
                  <a:lnTo>
                    <a:pt x="161" y="437"/>
                  </a:lnTo>
                  <a:lnTo>
                    <a:pt x="155" y="432"/>
                  </a:lnTo>
                  <a:lnTo>
                    <a:pt x="150" y="426"/>
                  </a:lnTo>
                  <a:lnTo>
                    <a:pt x="147" y="419"/>
                  </a:lnTo>
                  <a:lnTo>
                    <a:pt x="142" y="413"/>
                  </a:lnTo>
                  <a:lnTo>
                    <a:pt x="141" y="410"/>
                  </a:lnTo>
                  <a:lnTo>
                    <a:pt x="137" y="406"/>
                  </a:lnTo>
                  <a:lnTo>
                    <a:pt x="137" y="403"/>
                  </a:lnTo>
                  <a:lnTo>
                    <a:pt x="136" y="400"/>
                  </a:lnTo>
                  <a:lnTo>
                    <a:pt x="131" y="393"/>
                  </a:lnTo>
                  <a:lnTo>
                    <a:pt x="130" y="386"/>
                  </a:lnTo>
                  <a:lnTo>
                    <a:pt x="128" y="383"/>
                  </a:lnTo>
                  <a:lnTo>
                    <a:pt x="127" y="379"/>
                  </a:lnTo>
                  <a:lnTo>
                    <a:pt x="125" y="375"/>
                  </a:lnTo>
                  <a:lnTo>
                    <a:pt x="125" y="372"/>
                  </a:lnTo>
                  <a:lnTo>
                    <a:pt x="123" y="367"/>
                  </a:lnTo>
                  <a:lnTo>
                    <a:pt x="123" y="363"/>
                  </a:lnTo>
                  <a:lnTo>
                    <a:pt x="122" y="360"/>
                  </a:lnTo>
                  <a:lnTo>
                    <a:pt x="122" y="357"/>
                  </a:lnTo>
                  <a:lnTo>
                    <a:pt x="120" y="353"/>
                  </a:lnTo>
                  <a:lnTo>
                    <a:pt x="119" y="349"/>
                  </a:lnTo>
                  <a:lnTo>
                    <a:pt x="119" y="346"/>
                  </a:lnTo>
                  <a:lnTo>
                    <a:pt x="119" y="342"/>
                  </a:lnTo>
                  <a:lnTo>
                    <a:pt x="119" y="337"/>
                  </a:lnTo>
                  <a:lnTo>
                    <a:pt x="117" y="335"/>
                  </a:lnTo>
                  <a:lnTo>
                    <a:pt x="117" y="330"/>
                  </a:lnTo>
                  <a:lnTo>
                    <a:pt x="117" y="326"/>
                  </a:lnTo>
                  <a:lnTo>
                    <a:pt x="117" y="323"/>
                  </a:lnTo>
                  <a:lnTo>
                    <a:pt x="117" y="319"/>
                  </a:lnTo>
                  <a:lnTo>
                    <a:pt x="116" y="315"/>
                  </a:lnTo>
                  <a:lnTo>
                    <a:pt x="116" y="312"/>
                  </a:lnTo>
                  <a:lnTo>
                    <a:pt x="116" y="308"/>
                  </a:lnTo>
                  <a:lnTo>
                    <a:pt x="116" y="303"/>
                  </a:lnTo>
                  <a:lnTo>
                    <a:pt x="116" y="300"/>
                  </a:lnTo>
                  <a:lnTo>
                    <a:pt x="117" y="296"/>
                  </a:lnTo>
                  <a:lnTo>
                    <a:pt x="117" y="292"/>
                  </a:lnTo>
                  <a:lnTo>
                    <a:pt x="117" y="289"/>
                  </a:lnTo>
                  <a:lnTo>
                    <a:pt x="117" y="285"/>
                  </a:lnTo>
                  <a:lnTo>
                    <a:pt x="119" y="280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19" y="271"/>
                  </a:lnTo>
                  <a:lnTo>
                    <a:pt x="120" y="268"/>
                  </a:lnTo>
                  <a:lnTo>
                    <a:pt x="120" y="263"/>
                  </a:lnTo>
                  <a:lnTo>
                    <a:pt x="122" y="259"/>
                  </a:lnTo>
                  <a:lnTo>
                    <a:pt x="122" y="256"/>
                  </a:lnTo>
                  <a:lnTo>
                    <a:pt x="123" y="253"/>
                  </a:lnTo>
                  <a:lnTo>
                    <a:pt x="125" y="246"/>
                  </a:lnTo>
                  <a:lnTo>
                    <a:pt x="128" y="241"/>
                  </a:lnTo>
                  <a:lnTo>
                    <a:pt x="130" y="235"/>
                  </a:lnTo>
                  <a:lnTo>
                    <a:pt x="133" y="229"/>
                  </a:lnTo>
                  <a:lnTo>
                    <a:pt x="136" y="223"/>
                  </a:lnTo>
                  <a:lnTo>
                    <a:pt x="139" y="218"/>
                  </a:lnTo>
                  <a:lnTo>
                    <a:pt x="141" y="212"/>
                  </a:lnTo>
                  <a:lnTo>
                    <a:pt x="144" y="208"/>
                  </a:lnTo>
                  <a:lnTo>
                    <a:pt x="147" y="204"/>
                  </a:lnTo>
                  <a:lnTo>
                    <a:pt x="151" y="199"/>
                  </a:lnTo>
                  <a:lnTo>
                    <a:pt x="155" y="195"/>
                  </a:lnTo>
                  <a:lnTo>
                    <a:pt x="159" y="192"/>
                  </a:lnTo>
                  <a:lnTo>
                    <a:pt x="162" y="188"/>
                  </a:lnTo>
                  <a:lnTo>
                    <a:pt x="167" y="186"/>
                  </a:lnTo>
                  <a:lnTo>
                    <a:pt x="172" y="182"/>
                  </a:lnTo>
                  <a:lnTo>
                    <a:pt x="175" y="181"/>
                  </a:lnTo>
                  <a:lnTo>
                    <a:pt x="180" y="178"/>
                  </a:lnTo>
                  <a:lnTo>
                    <a:pt x="186" y="176"/>
                  </a:lnTo>
                  <a:lnTo>
                    <a:pt x="189" y="175"/>
                  </a:lnTo>
                  <a:lnTo>
                    <a:pt x="195" y="174"/>
                  </a:lnTo>
                  <a:lnTo>
                    <a:pt x="200" y="172"/>
                  </a:lnTo>
                  <a:lnTo>
                    <a:pt x="204" y="171"/>
                  </a:lnTo>
                  <a:lnTo>
                    <a:pt x="209" y="169"/>
                  </a:lnTo>
                  <a:lnTo>
                    <a:pt x="215" y="169"/>
                  </a:lnTo>
                  <a:lnTo>
                    <a:pt x="220" y="168"/>
                  </a:lnTo>
                  <a:lnTo>
                    <a:pt x="226" y="168"/>
                  </a:lnTo>
                  <a:lnTo>
                    <a:pt x="231" y="168"/>
                  </a:lnTo>
                  <a:lnTo>
                    <a:pt x="236" y="168"/>
                  </a:lnTo>
                  <a:lnTo>
                    <a:pt x="240" y="168"/>
                  </a:lnTo>
                  <a:lnTo>
                    <a:pt x="246" y="169"/>
                  </a:lnTo>
                  <a:lnTo>
                    <a:pt x="251" y="169"/>
                  </a:lnTo>
                  <a:lnTo>
                    <a:pt x="257" y="169"/>
                  </a:lnTo>
                  <a:lnTo>
                    <a:pt x="262" y="169"/>
                  </a:lnTo>
                  <a:lnTo>
                    <a:pt x="268" y="172"/>
                  </a:lnTo>
                  <a:lnTo>
                    <a:pt x="273" y="172"/>
                  </a:lnTo>
                  <a:lnTo>
                    <a:pt x="279" y="174"/>
                  </a:lnTo>
                  <a:lnTo>
                    <a:pt x="284" y="175"/>
                  </a:lnTo>
                  <a:lnTo>
                    <a:pt x="290" y="176"/>
                  </a:lnTo>
                  <a:lnTo>
                    <a:pt x="295" y="178"/>
                  </a:lnTo>
                  <a:lnTo>
                    <a:pt x="299" y="179"/>
                  </a:lnTo>
                  <a:lnTo>
                    <a:pt x="304" y="181"/>
                  </a:lnTo>
                  <a:lnTo>
                    <a:pt x="310" y="184"/>
                  </a:lnTo>
                  <a:lnTo>
                    <a:pt x="313" y="186"/>
                  </a:lnTo>
                  <a:lnTo>
                    <a:pt x="320" y="188"/>
                  </a:lnTo>
                  <a:lnTo>
                    <a:pt x="323" y="191"/>
                  </a:lnTo>
                  <a:lnTo>
                    <a:pt x="329" y="192"/>
                  </a:lnTo>
                  <a:lnTo>
                    <a:pt x="334" y="195"/>
                  </a:lnTo>
                  <a:lnTo>
                    <a:pt x="337" y="198"/>
                  </a:lnTo>
                  <a:lnTo>
                    <a:pt x="341" y="199"/>
                  </a:lnTo>
                  <a:lnTo>
                    <a:pt x="346" y="204"/>
                  </a:lnTo>
                  <a:lnTo>
                    <a:pt x="349" y="206"/>
                  </a:lnTo>
                  <a:lnTo>
                    <a:pt x="354" y="209"/>
                  </a:lnTo>
                  <a:lnTo>
                    <a:pt x="357" y="212"/>
                  </a:lnTo>
                  <a:lnTo>
                    <a:pt x="362" y="216"/>
                  </a:lnTo>
                  <a:lnTo>
                    <a:pt x="365" y="219"/>
                  </a:lnTo>
                  <a:lnTo>
                    <a:pt x="368" y="222"/>
                  </a:lnTo>
                  <a:lnTo>
                    <a:pt x="371" y="226"/>
                  </a:lnTo>
                  <a:lnTo>
                    <a:pt x="374" y="231"/>
                  </a:lnTo>
                  <a:lnTo>
                    <a:pt x="377" y="233"/>
                  </a:lnTo>
                  <a:lnTo>
                    <a:pt x="380" y="238"/>
                  </a:lnTo>
                  <a:lnTo>
                    <a:pt x="382" y="242"/>
                  </a:lnTo>
                  <a:lnTo>
                    <a:pt x="385" y="246"/>
                  </a:lnTo>
                  <a:lnTo>
                    <a:pt x="387" y="251"/>
                  </a:lnTo>
                  <a:lnTo>
                    <a:pt x="388" y="253"/>
                  </a:lnTo>
                  <a:lnTo>
                    <a:pt x="391" y="258"/>
                  </a:lnTo>
                  <a:lnTo>
                    <a:pt x="393" y="263"/>
                  </a:lnTo>
                  <a:lnTo>
                    <a:pt x="393" y="268"/>
                  </a:lnTo>
                  <a:lnTo>
                    <a:pt x="394" y="272"/>
                  </a:lnTo>
                  <a:lnTo>
                    <a:pt x="396" y="276"/>
                  </a:lnTo>
                  <a:lnTo>
                    <a:pt x="397" y="282"/>
                  </a:lnTo>
                  <a:lnTo>
                    <a:pt x="397" y="286"/>
                  </a:lnTo>
                  <a:lnTo>
                    <a:pt x="397" y="292"/>
                  </a:lnTo>
                  <a:lnTo>
                    <a:pt x="397" y="296"/>
                  </a:lnTo>
                  <a:lnTo>
                    <a:pt x="397" y="302"/>
                  </a:lnTo>
                  <a:lnTo>
                    <a:pt x="396" y="308"/>
                  </a:lnTo>
                  <a:lnTo>
                    <a:pt x="394" y="312"/>
                  </a:lnTo>
                  <a:lnTo>
                    <a:pt x="394" y="318"/>
                  </a:lnTo>
                  <a:lnTo>
                    <a:pt x="393" y="323"/>
                  </a:lnTo>
                  <a:lnTo>
                    <a:pt x="391" y="328"/>
                  </a:lnTo>
                  <a:lnTo>
                    <a:pt x="390" y="332"/>
                  </a:lnTo>
                  <a:lnTo>
                    <a:pt x="388" y="337"/>
                  </a:lnTo>
                  <a:lnTo>
                    <a:pt x="387" y="342"/>
                  </a:lnTo>
                  <a:lnTo>
                    <a:pt x="385" y="346"/>
                  </a:lnTo>
                  <a:lnTo>
                    <a:pt x="382" y="352"/>
                  </a:lnTo>
                  <a:lnTo>
                    <a:pt x="380" y="357"/>
                  </a:lnTo>
                  <a:lnTo>
                    <a:pt x="379" y="362"/>
                  </a:lnTo>
                  <a:lnTo>
                    <a:pt x="376" y="366"/>
                  </a:lnTo>
                  <a:lnTo>
                    <a:pt x="373" y="370"/>
                  </a:lnTo>
                  <a:lnTo>
                    <a:pt x="369" y="373"/>
                  </a:lnTo>
                  <a:lnTo>
                    <a:pt x="366" y="379"/>
                  </a:lnTo>
                  <a:lnTo>
                    <a:pt x="363" y="382"/>
                  </a:lnTo>
                  <a:lnTo>
                    <a:pt x="360" y="384"/>
                  </a:lnTo>
                  <a:lnTo>
                    <a:pt x="357" y="389"/>
                  </a:lnTo>
                  <a:lnTo>
                    <a:pt x="354" y="392"/>
                  </a:lnTo>
                  <a:lnTo>
                    <a:pt x="349" y="394"/>
                  </a:lnTo>
                  <a:lnTo>
                    <a:pt x="346" y="397"/>
                  </a:lnTo>
                  <a:lnTo>
                    <a:pt x="341" y="399"/>
                  </a:lnTo>
                  <a:lnTo>
                    <a:pt x="338" y="402"/>
                  </a:lnTo>
                  <a:lnTo>
                    <a:pt x="334" y="403"/>
                  </a:lnTo>
                  <a:lnTo>
                    <a:pt x="331" y="404"/>
                  </a:lnTo>
                  <a:lnTo>
                    <a:pt x="326" y="406"/>
                  </a:lnTo>
                  <a:lnTo>
                    <a:pt x="323" y="407"/>
                  </a:lnTo>
                  <a:lnTo>
                    <a:pt x="318" y="406"/>
                  </a:lnTo>
                  <a:lnTo>
                    <a:pt x="313" y="406"/>
                  </a:lnTo>
                  <a:lnTo>
                    <a:pt x="310" y="406"/>
                  </a:lnTo>
                  <a:lnTo>
                    <a:pt x="306" y="406"/>
                  </a:lnTo>
                  <a:lnTo>
                    <a:pt x="301" y="404"/>
                  </a:lnTo>
                  <a:lnTo>
                    <a:pt x="298" y="403"/>
                  </a:lnTo>
                  <a:lnTo>
                    <a:pt x="293" y="402"/>
                  </a:lnTo>
                  <a:lnTo>
                    <a:pt x="288" y="400"/>
                  </a:lnTo>
                  <a:lnTo>
                    <a:pt x="285" y="397"/>
                  </a:lnTo>
                  <a:lnTo>
                    <a:pt x="281" y="396"/>
                  </a:lnTo>
                  <a:lnTo>
                    <a:pt x="276" y="393"/>
                  </a:lnTo>
                  <a:lnTo>
                    <a:pt x="273" y="390"/>
                  </a:lnTo>
                  <a:lnTo>
                    <a:pt x="265" y="384"/>
                  </a:lnTo>
                  <a:lnTo>
                    <a:pt x="257" y="379"/>
                  </a:lnTo>
                  <a:lnTo>
                    <a:pt x="254" y="375"/>
                  </a:lnTo>
                  <a:lnTo>
                    <a:pt x="250" y="372"/>
                  </a:lnTo>
                  <a:lnTo>
                    <a:pt x="246" y="367"/>
                  </a:lnTo>
                  <a:lnTo>
                    <a:pt x="243" y="363"/>
                  </a:lnTo>
                  <a:lnTo>
                    <a:pt x="239" y="359"/>
                  </a:lnTo>
                  <a:lnTo>
                    <a:pt x="237" y="356"/>
                  </a:lnTo>
                  <a:lnTo>
                    <a:pt x="234" y="352"/>
                  </a:lnTo>
                  <a:lnTo>
                    <a:pt x="232" y="347"/>
                  </a:lnTo>
                  <a:lnTo>
                    <a:pt x="228" y="343"/>
                  </a:lnTo>
                  <a:lnTo>
                    <a:pt x="226" y="339"/>
                  </a:lnTo>
                  <a:lnTo>
                    <a:pt x="225" y="335"/>
                  </a:lnTo>
                  <a:lnTo>
                    <a:pt x="222" y="330"/>
                  </a:lnTo>
                  <a:lnTo>
                    <a:pt x="220" y="326"/>
                  </a:lnTo>
                  <a:lnTo>
                    <a:pt x="218" y="322"/>
                  </a:lnTo>
                  <a:lnTo>
                    <a:pt x="217" y="319"/>
                  </a:lnTo>
                  <a:lnTo>
                    <a:pt x="217" y="315"/>
                  </a:lnTo>
                  <a:lnTo>
                    <a:pt x="215" y="310"/>
                  </a:lnTo>
                  <a:lnTo>
                    <a:pt x="215" y="306"/>
                  </a:lnTo>
                  <a:lnTo>
                    <a:pt x="214" y="302"/>
                  </a:lnTo>
                  <a:lnTo>
                    <a:pt x="214" y="299"/>
                  </a:lnTo>
                  <a:lnTo>
                    <a:pt x="214" y="295"/>
                  </a:lnTo>
                  <a:lnTo>
                    <a:pt x="214" y="290"/>
                  </a:lnTo>
                  <a:lnTo>
                    <a:pt x="215" y="288"/>
                  </a:lnTo>
                  <a:lnTo>
                    <a:pt x="215" y="285"/>
                  </a:lnTo>
                  <a:lnTo>
                    <a:pt x="215" y="280"/>
                  </a:lnTo>
                  <a:lnTo>
                    <a:pt x="217" y="278"/>
                  </a:lnTo>
                  <a:lnTo>
                    <a:pt x="218" y="275"/>
                  </a:lnTo>
                  <a:lnTo>
                    <a:pt x="220" y="272"/>
                  </a:lnTo>
                  <a:lnTo>
                    <a:pt x="223" y="266"/>
                  </a:lnTo>
                  <a:lnTo>
                    <a:pt x="226" y="261"/>
                  </a:lnTo>
                  <a:lnTo>
                    <a:pt x="231" y="255"/>
                  </a:lnTo>
                  <a:lnTo>
                    <a:pt x="236" y="252"/>
                  </a:lnTo>
                  <a:lnTo>
                    <a:pt x="240" y="246"/>
                  </a:lnTo>
                  <a:lnTo>
                    <a:pt x="245" y="243"/>
                  </a:lnTo>
                  <a:lnTo>
                    <a:pt x="250" y="241"/>
                  </a:lnTo>
                  <a:lnTo>
                    <a:pt x="256" y="238"/>
                  </a:lnTo>
                  <a:lnTo>
                    <a:pt x="262" y="235"/>
                  </a:lnTo>
                  <a:lnTo>
                    <a:pt x="268" y="235"/>
                  </a:lnTo>
                  <a:lnTo>
                    <a:pt x="273" y="233"/>
                  </a:lnTo>
                  <a:lnTo>
                    <a:pt x="279" y="232"/>
                  </a:lnTo>
                  <a:lnTo>
                    <a:pt x="284" y="232"/>
                  </a:lnTo>
                  <a:lnTo>
                    <a:pt x="288" y="232"/>
                  </a:lnTo>
                  <a:lnTo>
                    <a:pt x="293" y="232"/>
                  </a:lnTo>
                  <a:lnTo>
                    <a:pt x="298" y="235"/>
                  </a:lnTo>
                  <a:lnTo>
                    <a:pt x="302" y="235"/>
                  </a:lnTo>
                  <a:lnTo>
                    <a:pt x="307" y="238"/>
                  </a:lnTo>
                  <a:lnTo>
                    <a:pt x="310" y="241"/>
                  </a:lnTo>
                  <a:lnTo>
                    <a:pt x="315" y="242"/>
                  </a:lnTo>
                  <a:lnTo>
                    <a:pt x="318" y="245"/>
                  </a:lnTo>
                  <a:lnTo>
                    <a:pt x="321" y="249"/>
                  </a:lnTo>
                  <a:lnTo>
                    <a:pt x="323" y="252"/>
                  </a:lnTo>
                  <a:lnTo>
                    <a:pt x="326" y="255"/>
                  </a:lnTo>
                  <a:lnTo>
                    <a:pt x="327" y="259"/>
                  </a:lnTo>
                  <a:lnTo>
                    <a:pt x="329" y="263"/>
                  </a:lnTo>
                  <a:lnTo>
                    <a:pt x="329" y="269"/>
                  </a:lnTo>
                  <a:lnTo>
                    <a:pt x="329" y="275"/>
                  </a:lnTo>
                  <a:lnTo>
                    <a:pt x="326" y="282"/>
                  </a:lnTo>
                  <a:lnTo>
                    <a:pt x="323" y="288"/>
                  </a:lnTo>
                  <a:lnTo>
                    <a:pt x="317" y="292"/>
                  </a:lnTo>
                  <a:lnTo>
                    <a:pt x="312" y="296"/>
                  </a:lnTo>
                  <a:lnTo>
                    <a:pt x="307" y="300"/>
                  </a:lnTo>
                  <a:lnTo>
                    <a:pt x="304" y="302"/>
                  </a:lnTo>
                  <a:lnTo>
                    <a:pt x="298" y="300"/>
                  </a:lnTo>
                  <a:lnTo>
                    <a:pt x="295" y="299"/>
                  </a:lnTo>
                  <a:lnTo>
                    <a:pt x="292" y="295"/>
                  </a:lnTo>
                  <a:lnTo>
                    <a:pt x="288" y="292"/>
                  </a:lnTo>
                  <a:lnTo>
                    <a:pt x="285" y="288"/>
                  </a:lnTo>
                  <a:lnTo>
                    <a:pt x="281" y="285"/>
                  </a:lnTo>
                  <a:lnTo>
                    <a:pt x="278" y="280"/>
                  </a:lnTo>
                  <a:lnTo>
                    <a:pt x="274" y="280"/>
                  </a:lnTo>
                  <a:lnTo>
                    <a:pt x="271" y="280"/>
                  </a:lnTo>
                  <a:lnTo>
                    <a:pt x="267" y="282"/>
                  </a:lnTo>
                  <a:lnTo>
                    <a:pt x="262" y="285"/>
                  </a:lnTo>
                  <a:lnTo>
                    <a:pt x="260" y="289"/>
                  </a:lnTo>
                  <a:lnTo>
                    <a:pt x="257" y="290"/>
                  </a:lnTo>
                  <a:lnTo>
                    <a:pt x="256" y="293"/>
                  </a:lnTo>
                  <a:lnTo>
                    <a:pt x="256" y="296"/>
                  </a:lnTo>
                  <a:lnTo>
                    <a:pt x="256" y="300"/>
                  </a:lnTo>
                  <a:lnTo>
                    <a:pt x="256" y="303"/>
                  </a:lnTo>
                  <a:lnTo>
                    <a:pt x="256" y="308"/>
                  </a:lnTo>
                  <a:lnTo>
                    <a:pt x="256" y="312"/>
                  </a:lnTo>
                  <a:lnTo>
                    <a:pt x="259" y="318"/>
                  </a:lnTo>
                  <a:lnTo>
                    <a:pt x="260" y="320"/>
                  </a:lnTo>
                  <a:lnTo>
                    <a:pt x="262" y="326"/>
                  </a:lnTo>
                  <a:lnTo>
                    <a:pt x="265" y="330"/>
                  </a:lnTo>
                  <a:lnTo>
                    <a:pt x="268" y="335"/>
                  </a:lnTo>
                  <a:lnTo>
                    <a:pt x="271" y="339"/>
                  </a:lnTo>
                  <a:lnTo>
                    <a:pt x="276" y="343"/>
                  </a:lnTo>
                  <a:lnTo>
                    <a:pt x="279" y="347"/>
                  </a:lnTo>
                  <a:lnTo>
                    <a:pt x="285" y="353"/>
                  </a:lnTo>
                  <a:lnTo>
                    <a:pt x="288" y="356"/>
                  </a:lnTo>
                  <a:lnTo>
                    <a:pt x="293" y="360"/>
                  </a:lnTo>
                  <a:lnTo>
                    <a:pt x="298" y="363"/>
                  </a:lnTo>
                  <a:lnTo>
                    <a:pt x="304" y="366"/>
                  </a:lnTo>
                  <a:lnTo>
                    <a:pt x="307" y="367"/>
                  </a:lnTo>
                  <a:lnTo>
                    <a:pt x="313" y="369"/>
                  </a:lnTo>
                  <a:lnTo>
                    <a:pt x="317" y="370"/>
                  </a:lnTo>
                  <a:lnTo>
                    <a:pt x="323" y="370"/>
                  </a:lnTo>
                  <a:lnTo>
                    <a:pt x="327" y="369"/>
                  </a:lnTo>
                  <a:lnTo>
                    <a:pt x="331" y="367"/>
                  </a:lnTo>
                  <a:lnTo>
                    <a:pt x="335" y="365"/>
                  </a:lnTo>
                  <a:lnTo>
                    <a:pt x="340" y="362"/>
                  </a:lnTo>
                  <a:lnTo>
                    <a:pt x="343" y="357"/>
                  </a:lnTo>
                  <a:lnTo>
                    <a:pt x="348" y="353"/>
                  </a:lnTo>
                  <a:lnTo>
                    <a:pt x="351" y="349"/>
                  </a:lnTo>
                  <a:lnTo>
                    <a:pt x="354" y="345"/>
                  </a:lnTo>
                  <a:lnTo>
                    <a:pt x="357" y="337"/>
                  </a:lnTo>
                  <a:lnTo>
                    <a:pt x="359" y="332"/>
                  </a:lnTo>
                  <a:lnTo>
                    <a:pt x="360" y="325"/>
                  </a:lnTo>
                  <a:lnTo>
                    <a:pt x="363" y="319"/>
                  </a:lnTo>
                  <a:lnTo>
                    <a:pt x="363" y="312"/>
                  </a:lnTo>
                  <a:lnTo>
                    <a:pt x="363" y="306"/>
                  </a:lnTo>
                  <a:lnTo>
                    <a:pt x="363" y="299"/>
                  </a:lnTo>
                  <a:lnTo>
                    <a:pt x="363" y="293"/>
                  </a:lnTo>
                  <a:lnTo>
                    <a:pt x="360" y="286"/>
                  </a:lnTo>
                  <a:lnTo>
                    <a:pt x="359" y="280"/>
                  </a:lnTo>
                  <a:lnTo>
                    <a:pt x="357" y="273"/>
                  </a:lnTo>
                  <a:lnTo>
                    <a:pt x="354" y="268"/>
                  </a:lnTo>
                  <a:lnTo>
                    <a:pt x="349" y="261"/>
                  </a:lnTo>
                  <a:lnTo>
                    <a:pt x="346" y="255"/>
                  </a:lnTo>
                  <a:lnTo>
                    <a:pt x="341" y="249"/>
                  </a:lnTo>
                  <a:lnTo>
                    <a:pt x="338" y="245"/>
                  </a:lnTo>
                  <a:lnTo>
                    <a:pt x="332" y="239"/>
                  </a:lnTo>
                  <a:lnTo>
                    <a:pt x="326" y="235"/>
                  </a:lnTo>
                  <a:lnTo>
                    <a:pt x="320" y="231"/>
                  </a:lnTo>
                  <a:lnTo>
                    <a:pt x="315" y="226"/>
                  </a:lnTo>
                  <a:lnTo>
                    <a:pt x="307" y="222"/>
                  </a:lnTo>
                  <a:lnTo>
                    <a:pt x="301" y="219"/>
                  </a:lnTo>
                  <a:lnTo>
                    <a:pt x="293" y="215"/>
                  </a:lnTo>
                  <a:lnTo>
                    <a:pt x="287" y="214"/>
                  </a:lnTo>
                  <a:lnTo>
                    <a:pt x="282" y="212"/>
                  </a:lnTo>
                  <a:lnTo>
                    <a:pt x="279" y="211"/>
                  </a:lnTo>
                  <a:lnTo>
                    <a:pt x="274" y="209"/>
                  </a:lnTo>
                  <a:lnTo>
                    <a:pt x="271" y="209"/>
                  </a:lnTo>
                  <a:lnTo>
                    <a:pt x="267" y="208"/>
                  </a:lnTo>
                  <a:lnTo>
                    <a:pt x="264" y="208"/>
                  </a:lnTo>
                  <a:lnTo>
                    <a:pt x="259" y="206"/>
                  </a:lnTo>
                  <a:lnTo>
                    <a:pt x="256" y="206"/>
                  </a:lnTo>
                  <a:lnTo>
                    <a:pt x="251" y="206"/>
                  </a:lnTo>
                  <a:lnTo>
                    <a:pt x="248" y="206"/>
                  </a:lnTo>
                  <a:lnTo>
                    <a:pt x="243" y="206"/>
                  </a:lnTo>
                  <a:lnTo>
                    <a:pt x="239" y="206"/>
                  </a:lnTo>
                  <a:lnTo>
                    <a:pt x="232" y="208"/>
                  </a:lnTo>
                  <a:lnTo>
                    <a:pt x="225" y="209"/>
                  </a:lnTo>
                  <a:lnTo>
                    <a:pt x="222" y="209"/>
                  </a:lnTo>
                  <a:lnTo>
                    <a:pt x="217" y="211"/>
                  </a:lnTo>
                  <a:lnTo>
                    <a:pt x="214" y="212"/>
                  </a:lnTo>
                  <a:lnTo>
                    <a:pt x="209" y="214"/>
                  </a:lnTo>
                  <a:lnTo>
                    <a:pt x="203" y="218"/>
                  </a:lnTo>
                  <a:lnTo>
                    <a:pt x="197" y="222"/>
                  </a:lnTo>
                  <a:lnTo>
                    <a:pt x="190" y="226"/>
                  </a:lnTo>
                  <a:lnTo>
                    <a:pt x="184" y="232"/>
                  </a:lnTo>
                  <a:lnTo>
                    <a:pt x="181" y="235"/>
                  </a:lnTo>
                  <a:lnTo>
                    <a:pt x="178" y="239"/>
                  </a:lnTo>
                  <a:lnTo>
                    <a:pt x="176" y="243"/>
                  </a:lnTo>
                  <a:lnTo>
                    <a:pt x="173" y="248"/>
                  </a:lnTo>
                  <a:lnTo>
                    <a:pt x="172" y="252"/>
                  </a:lnTo>
                  <a:lnTo>
                    <a:pt x="169" y="255"/>
                  </a:lnTo>
                  <a:lnTo>
                    <a:pt x="167" y="259"/>
                  </a:lnTo>
                  <a:lnTo>
                    <a:pt x="166" y="263"/>
                  </a:lnTo>
                  <a:lnTo>
                    <a:pt x="164" y="269"/>
                  </a:lnTo>
                  <a:lnTo>
                    <a:pt x="162" y="273"/>
                  </a:lnTo>
                  <a:lnTo>
                    <a:pt x="161" y="279"/>
                  </a:lnTo>
                  <a:lnTo>
                    <a:pt x="161" y="285"/>
                  </a:lnTo>
                  <a:lnTo>
                    <a:pt x="159" y="289"/>
                  </a:lnTo>
                  <a:lnTo>
                    <a:pt x="158" y="295"/>
                  </a:lnTo>
                  <a:lnTo>
                    <a:pt x="156" y="300"/>
                  </a:lnTo>
                  <a:lnTo>
                    <a:pt x="156" y="306"/>
                  </a:lnTo>
                  <a:lnTo>
                    <a:pt x="156" y="312"/>
                  </a:lnTo>
                  <a:lnTo>
                    <a:pt x="156" y="318"/>
                  </a:lnTo>
                  <a:lnTo>
                    <a:pt x="156" y="323"/>
                  </a:lnTo>
                  <a:lnTo>
                    <a:pt x="158" y="330"/>
                  </a:lnTo>
                  <a:lnTo>
                    <a:pt x="158" y="336"/>
                  </a:lnTo>
                  <a:lnTo>
                    <a:pt x="158" y="340"/>
                  </a:lnTo>
                  <a:lnTo>
                    <a:pt x="158" y="346"/>
                  </a:lnTo>
                  <a:lnTo>
                    <a:pt x="159" y="352"/>
                  </a:lnTo>
                  <a:lnTo>
                    <a:pt x="161" y="357"/>
                  </a:lnTo>
                  <a:lnTo>
                    <a:pt x="161" y="363"/>
                  </a:lnTo>
                  <a:lnTo>
                    <a:pt x="164" y="369"/>
                  </a:lnTo>
                  <a:lnTo>
                    <a:pt x="166" y="375"/>
                  </a:lnTo>
                  <a:lnTo>
                    <a:pt x="167" y="380"/>
                  </a:lnTo>
                  <a:lnTo>
                    <a:pt x="169" y="384"/>
                  </a:lnTo>
                  <a:lnTo>
                    <a:pt x="172" y="390"/>
                  </a:lnTo>
                  <a:lnTo>
                    <a:pt x="175" y="396"/>
                  </a:lnTo>
                  <a:lnTo>
                    <a:pt x="178" y="400"/>
                  </a:lnTo>
                  <a:lnTo>
                    <a:pt x="181" y="404"/>
                  </a:lnTo>
                  <a:lnTo>
                    <a:pt x="184" y="409"/>
                  </a:lnTo>
                  <a:lnTo>
                    <a:pt x="189" y="413"/>
                  </a:lnTo>
                  <a:lnTo>
                    <a:pt x="192" y="417"/>
                  </a:lnTo>
                  <a:lnTo>
                    <a:pt x="197" y="422"/>
                  </a:lnTo>
                  <a:lnTo>
                    <a:pt x="200" y="424"/>
                  </a:lnTo>
                  <a:lnTo>
                    <a:pt x="204" y="429"/>
                  </a:lnTo>
                  <a:lnTo>
                    <a:pt x="209" y="432"/>
                  </a:lnTo>
                  <a:lnTo>
                    <a:pt x="215" y="434"/>
                  </a:lnTo>
                  <a:lnTo>
                    <a:pt x="220" y="437"/>
                  </a:lnTo>
                  <a:lnTo>
                    <a:pt x="226" y="440"/>
                  </a:lnTo>
                  <a:lnTo>
                    <a:pt x="231" y="443"/>
                  </a:lnTo>
                  <a:lnTo>
                    <a:pt x="237" y="444"/>
                  </a:lnTo>
                  <a:lnTo>
                    <a:pt x="242" y="447"/>
                  </a:lnTo>
                  <a:lnTo>
                    <a:pt x="248" y="450"/>
                  </a:lnTo>
                  <a:lnTo>
                    <a:pt x="254" y="450"/>
                  </a:lnTo>
                  <a:lnTo>
                    <a:pt x="260" y="453"/>
                  </a:lnTo>
                  <a:lnTo>
                    <a:pt x="267" y="454"/>
                  </a:lnTo>
                  <a:lnTo>
                    <a:pt x="274" y="456"/>
                  </a:lnTo>
                  <a:lnTo>
                    <a:pt x="279" y="456"/>
                  </a:lnTo>
                  <a:lnTo>
                    <a:pt x="285" y="456"/>
                  </a:lnTo>
                  <a:lnTo>
                    <a:pt x="292" y="456"/>
                  </a:lnTo>
                  <a:lnTo>
                    <a:pt x="298" y="456"/>
                  </a:lnTo>
                  <a:lnTo>
                    <a:pt x="304" y="456"/>
                  </a:lnTo>
                  <a:lnTo>
                    <a:pt x="312" y="456"/>
                  </a:lnTo>
                  <a:lnTo>
                    <a:pt x="318" y="456"/>
                  </a:lnTo>
                  <a:lnTo>
                    <a:pt x="324" y="456"/>
                  </a:lnTo>
                  <a:lnTo>
                    <a:pt x="331" y="454"/>
                  </a:lnTo>
                  <a:lnTo>
                    <a:pt x="337" y="453"/>
                  </a:lnTo>
                  <a:lnTo>
                    <a:pt x="343" y="451"/>
                  </a:lnTo>
                  <a:lnTo>
                    <a:pt x="349" y="450"/>
                  </a:lnTo>
                  <a:lnTo>
                    <a:pt x="355" y="449"/>
                  </a:lnTo>
                  <a:lnTo>
                    <a:pt x="362" y="446"/>
                  </a:lnTo>
                  <a:lnTo>
                    <a:pt x="368" y="444"/>
                  </a:lnTo>
                  <a:lnTo>
                    <a:pt x="374" y="441"/>
                  </a:lnTo>
                  <a:lnTo>
                    <a:pt x="379" y="439"/>
                  </a:lnTo>
                  <a:lnTo>
                    <a:pt x="385" y="436"/>
                  </a:lnTo>
                  <a:lnTo>
                    <a:pt x="390" y="433"/>
                  </a:lnTo>
                  <a:lnTo>
                    <a:pt x="396" y="430"/>
                  </a:lnTo>
                  <a:lnTo>
                    <a:pt x="399" y="426"/>
                  </a:lnTo>
                  <a:lnTo>
                    <a:pt x="405" y="423"/>
                  </a:lnTo>
                  <a:lnTo>
                    <a:pt x="410" y="419"/>
                  </a:lnTo>
                  <a:lnTo>
                    <a:pt x="415" y="416"/>
                  </a:lnTo>
                  <a:lnTo>
                    <a:pt x="419" y="412"/>
                  </a:lnTo>
                  <a:lnTo>
                    <a:pt x="422" y="407"/>
                  </a:lnTo>
                  <a:lnTo>
                    <a:pt x="427" y="403"/>
                  </a:lnTo>
                  <a:lnTo>
                    <a:pt x="432" y="399"/>
                  </a:lnTo>
                  <a:lnTo>
                    <a:pt x="435" y="393"/>
                  </a:lnTo>
                  <a:lnTo>
                    <a:pt x="438" y="389"/>
                  </a:lnTo>
                  <a:lnTo>
                    <a:pt x="441" y="384"/>
                  </a:lnTo>
                  <a:lnTo>
                    <a:pt x="446" y="380"/>
                  </a:lnTo>
                  <a:lnTo>
                    <a:pt x="449" y="375"/>
                  </a:lnTo>
                  <a:lnTo>
                    <a:pt x="452" y="369"/>
                  </a:lnTo>
                  <a:lnTo>
                    <a:pt x="453" y="365"/>
                  </a:lnTo>
                  <a:lnTo>
                    <a:pt x="457" y="359"/>
                  </a:lnTo>
                  <a:lnTo>
                    <a:pt x="460" y="353"/>
                  </a:lnTo>
                  <a:lnTo>
                    <a:pt x="461" y="349"/>
                  </a:lnTo>
                  <a:lnTo>
                    <a:pt x="463" y="343"/>
                  </a:lnTo>
                  <a:lnTo>
                    <a:pt x="466" y="337"/>
                  </a:lnTo>
                  <a:lnTo>
                    <a:pt x="466" y="332"/>
                  </a:lnTo>
                  <a:lnTo>
                    <a:pt x="468" y="326"/>
                  </a:lnTo>
                  <a:lnTo>
                    <a:pt x="469" y="320"/>
                  </a:lnTo>
                  <a:lnTo>
                    <a:pt x="471" y="315"/>
                  </a:lnTo>
                  <a:lnTo>
                    <a:pt x="471" y="309"/>
                  </a:lnTo>
                  <a:lnTo>
                    <a:pt x="472" y="303"/>
                  </a:lnTo>
                  <a:lnTo>
                    <a:pt x="472" y="298"/>
                  </a:lnTo>
                  <a:lnTo>
                    <a:pt x="472" y="293"/>
                  </a:lnTo>
                  <a:lnTo>
                    <a:pt x="472" y="288"/>
                  </a:lnTo>
                  <a:lnTo>
                    <a:pt x="472" y="282"/>
                  </a:lnTo>
                  <a:lnTo>
                    <a:pt x="471" y="276"/>
                  </a:lnTo>
                  <a:lnTo>
                    <a:pt x="471" y="271"/>
                  </a:lnTo>
                  <a:lnTo>
                    <a:pt x="469" y="265"/>
                  </a:lnTo>
                  <a:lnTo>
                    <a:pt x="468" y="259"/>
                  </a:lnTo>
                  <a:lnTo>
                    <a:pt x="466" y="253"/>
                  </a:lnTo>
                  <a:lnTo>
                    <a:pt x="466" y="248"/>
                  </a:lnTo>
                  <a:lnTo>
                    <a:pt x="463" y="242"/>
                  </a:lnTo>
                  <a:lnTo>
                    <a:pt x="461" y="236"/>
                  </a:lnTo>
                  <a:lnTo>
                    <a:pt x="460" y="231"/>
                  </a:lnTo>
                  <a:lnTo>
                    <a:pt x="457" y="226"/>
                  </a:lnTo>
                  <a:lnTo>
                    <a:pt x="453" y="221"/>
                  </a:lnTo>
                  <a:lnTo>
                    <a:pt x="452" y="216"/>
                  </a:lnTo>
                  <a:lnTo>
                    <a:pt x="449" y="211"/>
                  </a:lnTo>
                  <a:lnTo>
                    <a:pt x="446" y="206"/>
                  </a:lnTo>
                  <a:lnTo>
                    <a:pt x="441" y="201"/>
                  </a:lnTo>
                  <a:lnTo>
                    <a:pt x="438" y="196"/>
                  </a:lnTo>
                  <a:lnTo>
                    <a:pt x="435" y="192"/>
                  </a:lnTo>
                  <a:lnTo>
                    <a:pt x="430" y="188"/>
                  </a:lnTo>
                  <a:lnTo>
                    <a:pt x="425" y="182"/>
                  </a:lnTo>
                  <a:lnTo>
                    <a:pt x="422" y="178"/>
                  </a:lnTo>
                  <a:lnTo>
                    <a:pt x="418" y="175"/>
                  </a:lnTo>
                  <a:lnTo>
                    <a:pt x="413" y="171"/>
                  </a:lnTo>
                  <a:lnTo>
                    <a:pt x="408" y="167"/>
                  </a:lnTo>
                  <a:lnTo>
                    <a:pt x="404" y="164"/>
                  </a:lnTo>
                  <a:lnTo>
                    <a:pt x="399" y="159"/>
                  </a:lnTo>
                  <a:lnTo>
                    <a:pt x="393" y="157"/>
                  </a:lnTo>
                  <a:lnTo>
                    <a:pt x="388" y="152"/>
                  </a:lnTo>
                  <a:lnTo>
                    <a:pt x="382" y="149"/>
                  </a:lnTo>
                  <a:lnTo>
                    <a:pt x="377" y="147"/>
                  </a:lnTo>
                  <a:lnTo>
                    <a:pt x="371" y="145"/>
                  </a:lnTo>
                  <a:lnTo>
                    <a:pt x="365" y="142"/>
                  </a:lnTo>
                  <a:lnTo>
                    <a:pt x="359" y="139"/>
                  </a:lnTo>
                  <a:lnTo>
                    <a:pt x="352" y="137"/>
                  </a:lnTo>
                  <a:lnTo>
                    <a:pt x="346" y="135"/>
                  </a:lnTo>
                  <a:lnTo>
                    <a:pt x="338" y="132"/>
                  </a:lnTo>
                  <a:lnTo>
                    <a:pt x="332" y="131"/>
                  </a:lnTo>
                  <a:lnTo>
                    <a:pt x="324" y="129"/>
                  </a:lnTo>
                  <a:lnTo>
                    <a:pt x="318" y="128"/>
                  </a:lnTo>
                  <a:lnTo>
                    <a:pt x="310" y="127"/>
                  </a:lnTo>
                  <a:lnTo>
                    <a:pt x="304" y="125"/>
                  </a:lnTo>
                  <a:lnTo>
                    <a:pt x="296" y="124"/>
                  </a:lnTo>
                  <a:lnTo>
                    <a:pt x="288" y="124"/>
                  </a:lnTo>
                  <a:lnTo>
                    <a:pt x="281" y="122"/>
                  </a:lnTo>
                  <a:lnTo>
                    <a:pt x="274" y="122"/>
                  </a:lnTo>
                  <a:lnTo>
                    <a:pt x="268" y="122"/>
                  </a:lnTo>
                  <a:lnTo>
                    <a:pt x="260" y="122"/>
                  </a:lnTo>
                  <a:lnTo>
                    <a:pt x="256" y="122"/>
                  </a:lnTo>
                  <a:lnTo>
                    <a:pt x="253" y="122"/>
                  </a:lnTo>
                  <a:lnTo>
                    <a:pt x="250" y="122"/>
                  </a:lnTo>
                  <a:lnTo>
                    <a:pt x="245" y="122"/>
                  </a:lnTo>
                  <a:lnTo>
                    <a:pt x="239" y="122"/>
                  </a:lnTo>
                  <a:lnTo>
                    <a:pt x="231" y="124"/>
                  </a:lnTo>
                  <a:lnTo>
                    <a:pt x="223" y="124"/>
                  </a:lnTo>
                  <a:lnTo>
                    <a:pt x="217" y="125"/>
                  </a:lnTo>
                  <a:lnTo>
                    <a:pt x="209" y="127"/>
                  </a:lnTo>
                  <a:lnTo>
                    <a:pt x="203" y="129"/>
                  </a:lnTo>
                  <a:lnTo>
                    <a:pt x="195" y="131"/>
                  </a:lnTo>
                  <a:lnTo>
                    <a:pt x="187" y="132"/>
                  </a:lnTo>
                  <a:lnTo>
                    <a:pt x="181" y="134"/>
                  </a:lnTo>
                  <a:lnTo>
                    <a:pt x="173" y="137"/>
                  </a:lnTo>
                  <a:lnTo>
                    <a:pt x="167" y="139"/>
                  </a:lnTo>
                  <a:lnTo>
                    <a:pt x="161" y="142"/>
                  </a:lnTo>
                  <a:lnTo>
                    <a:pt x="155" y="145"/>
                  </a:lnTo>
                  <a:lnTo>
                    <a:pt x="148" y="148"/>
                  </a:lnTo>
                  <a:lnTo>
                    <a:pt x="142" y="152"/>
                  </a:lnTo>
                  <a:lnTo>
                    <a:pt x="136" y="155"/>
                  </a:lnTo>
                  <a:lnTo>
                    <a:pt x="130" y="159"/>
                  </a:lnTo>
                  <a:lnTo>
                    <a:pt x="125" y="164"/>
                  </a:lnTo>
                  <a:lnTo>
                    <a:pt x="119" y="167"/>
                  </a:lnTo>
                  <a:lnTo>
                    <a:pt x="113" y="172"/>
                  </a:lnTo>
                  <a:lnTo>
                    <a:pt x="108" y="176"/>
                  </a:lnTo>
                  <a:lnTo>
                    <a:pt x="103" y="181"/>
                  </a:lnTo>
                  <a:lnTo>
                    <a:pt x="97" y="186"/>
                  </a:lnTo>
                  <a:lnTo>
                    <a:pt x="92" y="191"/>
                  </a:lnTo>
                  <a:lnTo>
                    <a:pt x="88" y="196"/>
                  </a:lnTo>
                  <a:lnTo>
                    <a:pt x="85" y="202"/>
                  </a:lnTo>
                  <a:lnTo>
                    <a:pt x="80" y="208"/>
                  </a:lnTo>
                  <a:lnTo>
                    <a:pt x="75" y="214"/>
                  </a:lnTo>
                  <a:lnTo>
                    <a:pt x="72" y="219"/>
                  </a:lnTo>
                  <a:lnTo>
                    <a:pt x="69" y="225"/>
                  </a:lnTo>
                  <a:lnTo>
                    <a:pt x="64" y="231"/>
                  </a:lnTo>
                  <a:lnTo>
                    <a:pt x="61" y="236"/>
                  </a:lnTo>
                  <a:lnTo>
                    <a:pt x="58" y="242"/>
                  </a:lnTo>
                  <a:lnTo>
                    <a:pt x="55" y="249"/>
                  </a:lnTo>
                  <a:lnTo>
                    <a:pt x="53" y="256"/>
                  </a:lnTo>
                  <a:lnTo>
                    <a:pt x="50" y="263"/>
                  </a:lnTo>
                  <a:lnTo>
                    <a:pt x="49" y="266"/>
                  </a:lnTo>
                  <a:lnTo>
                    <a:pt x="49" y="269"/>
                  </a:lnTo>
                  <a:lnTo>
                    <a:pt x="47" y="273"/>
                  </a:lnTo>
                  <a:lnTo>
                    <a:pt x="47" y="276"/>
                  </a:lnTo>
                  <a:lnTo>
                    <a:pt x="46" y="283"/>
                  </a:lnTo>
                  <a:lnTo>
                    <a:pt x="44" y="290"/>
                  </a:lnTo>
                  <a:lnTo>
                    <a:pt x="43" y="293"/>
                  </a:lnTo>
                  <a:lnTo>
                    <a:pt x="43" y="296"/>
                  </a:lnTo>
                  <a:lnTo>
                    <a:pt x="43" y="300"/>
                  </a:lnTo>
                  <a:lnTo>
                    <a:pt x="43" y="305"/>
                  </a:lnTo>
                  <a:lnTo>
                    <a:pt x="43" y="308"/>
                  </a:lnTo>
                  <a:lnTo>
                    <a:pt x="43" y="312"/>
                  </a:lnTo>
                  <a:lnTo>
                    <a:pt x="43" y="315"/>
                  </a:lnTo>
                  <a:lnTo>
                    <a:pt x="43" y="319"/>
                  </a:lnTo>
                  <a:lnTo>
                    <a:pt x="43" y="323"/>
                  </a:lnTo>
                  <a:lnTo>
                    <a:pt x="43" y="326"/>
                  </a:lnTo>
                  <a:lnTo>
                    <a:pt x="43" y="330"/>
                  </a:lnTo>
                  <a:lnTo>
                    <a:pt x="43" y="335"/>
                  </a:lnTo>
                  <a:lnTo>
                    <a:pt x="43" y="337"/>
                  </a:lnTo>
                  <a:lnTo>
                    <a:pt x="43" y="340"/>
                  </a:lnTo>
                  <a:lnTo>
                    <a:pt x="43" y="345"/>
                  </a:lnTo>
                  <a:lnTo>
                    <a:pt x="43" y="349"/>
                  </a:lnTo>
                  <a:lnTo>
                    <a:pt x="43" y="352"/>
                  </a:lnTo>
                  <a:lnTo>
                    <a:pt x="44" y="356"/>
                  </a:lnTo>
                  <a:lnTo>
                    <a:pt x="44" y="360"/>
                  </a:lnTo>
                  <a:lnTo>
                    <a:pt x="46" y="363"/>
                  </a:lnTo>
                  <a:lnTo>
                    <a:pt x="46" y="367"/>
                  </a:lnTo>
                  <a:lnTo>
                    <a:pt x="47" y="372"/>
                  </a:lnTo>
                  <a:lnTo>
                    <a:pt x="47" y="375"/>
                  </a:lnTo>
                  <a:lnTo>
                    <a:pt x="49" y="379"/>
                  </a:lnTo>
                  <a:lnTo>
                    <a:pt x="49" y="383"/>
                  </a:lnTo>
                  <a:lnTo>
                    <a:pt x="50" y="386"/>
                  </a:lnTo>
                  <a:lnTo>
                    <a:pt x="52" y="390"/>
                  </a:lnTo>
                  <a:lnTo>
                    <a:pt x="53" y="394"/>
                  </a:lnTo>
                  <a:lnTo>
                    <a:pt x="55" y="397"/>
                  </a:lnTo>
                  <a:lnTo>
                    <a:pt x="55" y="402"/>
                  </a:lnTo>
                  <a:lnTo>
                    <a:pt x="57" y="404"/>
                  </a:lnTo>
                  <a:lnTo>
                    <a:pt x="58" y="409"/>
                  </a:lnTo>
                  <a:lnTo>
                    <a:pt x="60" y="412"/>
                  </a:lnTo>
                  <a:lnTo>
                    <a:pt x="61" y="416"/>
                  </a:lnTo>
                  <a:lnTo>
                    <a:pt x="63" y="419"/>
                  </a:lnTo>
                  <a:lnTo>
                    <a:pt x="66" y="423"/>
                  </a:lnTo>
                  <a:lnTo>
                    <a:pt x="66" y="426"/>
                  </a:lnTo>
                  <a:lnTo>
                    <a:pt x="69" y="430"/>
                  </a:lnTo>
                  <a:lnTo>
                    <a:pt x="71" y="433"/>
                  </a:lnTo>
                  <a:lnTo>
                    <a:pt x="72" y="437"/>
                  </a:lnTo>
                  <a:lnTo>
                    <a:pt x="74" y="440"/>
                  </a:lnTo>
                  <a:lnTo>
                    <a:pt x="77" y="444"/>
                  </a:lnTo>
                  <a:lnTo>
                    <a:pt x="78" y="447"/>
                  </a:lnTo>
                  <a:lnTo>
                    <a:pt x="81" y="451"/>
                  </a:lnTo>
                  <a:lnTo>
                    <a:pt x="85" y="457"/>
                  </a:lnTo>
                  <a:lnTo>
                    <a:pt x="89" y="464"/>
                  </a:lnTo>
                  <a:lnTo>
                    <a:pt x="94" y="470"/>
                  </a:lnTo>
                  <a:lnTo>
                    <a:pt x="100" y="477"/>
                  </a:lnTo>
                  <a:lnTo>
                    <a:pt x="105" y="483"/>
                  </a:lnTo>
                  <a:lnTo>
                    <a:pt x="109" y="489"/>
                  </a:lnTo>
                  <a:lnTo>
                    <a:pt x="116" y="494"/>
                  </a:lnTo>
                  <a:lnTo>
                    <a:pt x="122" y="500"/>
                  </a:lnTo>
                  <a:lnTo>
                    <a:pt x="128" y="504"/>
                  </a:lnTo>
                  <a:lnTo>
                    <a:pt x="134" y="510"/>
                  </a:lnTo>
                  <a:lnTo>
                    <a:pt x="141" y="514"/>
                  </a:lnTo>
                  <a:lnTo>
                    <a:pt x="148" y="518"/>
                  </a:lnTo>
                  <a:lnTo>
                    <a:pt x="155" y="523"/>
                  </a:lnTo>
                  <a:lnTo>
                    <a:pt x="161" y="527"/>
                  </a:lnTo>
                  <a:lnTo>
                    <a:pt x="166" y="528"/>
                  </a:lnTo>
                  <a:lnTo>
                    <a:pt x="169" y="530"/>
                  </a:lnTo>
                  <a:lnTo>
                    <a:pt x="173" y="533"/>
                  </a:lnTo>
                  <a:lnTo>
                    <a:pt x="176" y="534"/>
                  </a:lnTo>
                  <a:lnTo>
                    <a:pt x="184" y="537"/>
                  </a:lnTo>
                  <a:lnTo>
                    <a:pt x="192" y="538"/>
                  </a:lnTo>
                  <a:lnTo>
                    <a:pt x="195" y="540"/>
                  </a:lnTo>
                  <a:lnTo>
                    <a:pt x="200" y="541"/>
                  </a:lnTo>
                  <a:lnTo>
                    <a:pt x="203" y="543"/>
                  </a:lnTo>
                  <a:lnTo>
                    <a:pt x="208" y="544"/>
                  </a:lnTo>
                  <a:lnTo>
                    <a:pt x="212" y="544"/>
                  </a:lnTo>
                  <a:lnTo>
                    <a:pt x="215" y="546"/>
                  </a:lnTo>
                  <a:lnTo>
                    <a:pt x="220" y="546"/>
                  </a:lnTo>
                  <a:lnTo>
                    <a:pt x="225" y="547"/>
                  </a:lnTo>
                  <a:lnTo>
                    <a:pt x="228" y="547"/>
                  </a:lnTo>
                  <a:lnTo>
                    <a:pt x="232" y="548"/>
                  </a:lnTo>
                  <a:lnTo>
                    <a:pt x="237" y="548"/>
                  </a:lnTo>
                  <a:lnTo>
                    <a:pt x="242" y="550"/>
                  </a:lnTo>
                  <a:lnTo>
                    <a:pt x="246" y="550"/>
                  </a:lnTo>
                  <a:lnTo>
                    <a:pt x="250" y="550"/>
                  </a:lnTo>
                  <a:lnTo>
                    <a:pt x="254" y="550"/>
                  </a:lnTo>
                  <a:lnTo>
                    <a:pt x="259" y="550"/>
                  </a:lnTo>
                  <a:lnTo>
                    <a:pt x="262" y="550"/>
                  </a:lnTo>
                  <a:lnTo>
                    <a:pt x="268" y="550"/>
                  </a:lnTo>
                  <a:lnTo>
                    <a:pt x="271" y="550"/>
                  </a:lnTo>
                  <a:lnTo>
                    <a:pt x="276" y="550"/>
                  </a:lnTo>
                  <a:lnTo>
                    <a:pt x="281" y="550"/>
                  </a:lnTo>
                  <a:lnTo>
                    <a:pt x="285" y="550"/>
                  </a:lnTo>
                  <a:lnTo>
                    <a:pt x="290" y="550"/>
                  </a:lnTo>
                  <a:lnTo>
                    <a:pt x="295" y="550"/>
                  </a:lnTo>
                  <a:lnTo>
                    <a:pt x="298" y="548"/>
                  </a:lnTo>
                  <a:lnTo>
                    <a:pt x="304" y="548"/>
                  </a:lnTo>
                  <a:lnTo>
                    <a:pt x="309" y="548"/>
                  </a:lnTo>
                  <a:lnTo>
                    <a:pt x="313" y="548"/>
                  </a:lnTo>
                  <a:lnTo>
                    <a:pt x="317" y="547"/>
                  </a:lnTo>
                  <a:lnTo>
                    <a:pt x="321" y="546"/>
                  </a:lnTo>
                  <a:lnTo>
                    <a:pt x="326" y="544"/>
                  </a:lnTo>
                  <a:lnTo>
                    <a:pt x="331" y="544"/>
                  </a:lnTo>
                  <a:lnTo>
                    <a:pt x="334" y="543"/>
                  </a:lnTo>
                  <a:lnTo>
                    <a:pt x="340" y="543"/>
                  </a:lnTo>
                  <a:lnTo>
                    <a:pt x="343" y="541"/>
                  </a:lnTo>
                  <a:lnTo>
                    <a:pt x="348" y="540"/>
                  </a:lnTo>
                  <a:lnTo>
                    <a:pt x="352" y="538"/>
                  </a:lnTo>
                  <a:lnTo>
                    <a:pt x="357" y="537"/>
                  </a:lnTo>
                  <a:lnTo>
                    <a:pt x="360" y="536"/>
                  </a:lnTo>
                  <a:lnTo>
                    <a:pt x="365" y="534"/>
                  </a:lnTo>
                  <a:lnTo>
                    <a:pt x="369" y="533"/>
                  </a:lnTo>
                  <a:lnTo>
                    <a:pt x="374" y="533"/>
                  </a:lnTo>
                  <a:lnTo>
                    <a:pt x="379" y="531"/>
                  </a:lnTo>
                  <a:lnTo>
                    <a:pt x="383" y="530"/>
                  </a:lnTo>
                  <a:lnTo>
                    <a:pt x="387" y="528"/>
                  </a:lnTo>
                  <a:lnTo>
                    <a:pt x="391" y="526"/>
                  </a:lnTo>
                  <a:lnTo>
                    <a:pt x="396" y="524"/>
                  </a:lnTo>
                  <a:lnTo>
                    <a:pt x="399" y="523"/>
                  </a:lnTo>
                  <a:lnTo>
                    <a:pt x="404" y="520"/>
                  </a:lnTo>
                  <a:lnTo>
                    <a:pt x="408" y="518"/>
                  </a:lnTo>
                  <a:lnTo>
                    <a:pt x="411" y="517"/>
                  </a:lnTo>
                  <a:lnTo>
                    <a:pt x="416" y="514"/>
                  </a:lnTo>
                  <a:lnTo>
                    <a:pt x="419" y="511"/>
                  </a:lnTo>
                  <a:lnTo>
                    <a:pt x="424" y="510"/>
                  </a:lnTo>
                  <a:lnTo>
                    <a:pt x="427" y="508"/>
                  </a:lnTo>
                  <a:lnTo>
                    <a:pt x="432" y="506"/>
                  </a:lnTo>
                  <a:lnTo>
                    <a:pt x="435" y="504"/>
                  </a:lnTo>
                  <a:lnTo>
                    <a:pt x="439" y="501"/>
                  </a:lnTo>
                  <a:lnTo>
                    <a:pt x="443" y="500"/>
                  </a:lnTo>
                  <a:lnTo>
                    <a:pt x="447" y="497"/>
                  </a:lnTo>
                  <a:lnTo>
                    <a:pt x="453" y="491"/>
                  </a:lnTo>
                  <a:lnTo>
                    <a:pt x="461" y="486"/>
                  </a:lnTo>
                  <a:lnTo>
                    <a:pt x="468" y="480"/>
                  </a:lnTo>
                  <a:lnTo>
                    <a:pt x="474" y="474"/>
                  </a:lnTo>
                  <a:lnTo>
                    <a:pt x="480" y="469"/>
                  </a:lnTo>
                  <a:lnTo>
                    <a:pt x="486" y="463"/>
                  </a:lnTo>
                  <a:lnTo>
                    <a:pt x="492" y="456"/>
                  </a:lnTo>
                  <a:lnTo>
                    <a:pt x="499" y="450"/>
                  </a:lnTo>
                  <a:lnTo>
                    <a:pt x="500" y="447"/>
                  </a:lnTo>
                  <a:lnTo>
                    <a:pt x="503" y="444"/>
                  </a:lnTo>
                  <a:lnTo>
                    <a:pt x="505" y="440"/>
                  </a:lnTo>
                  <a:lnTo>
                    <a:pt x="508" y="437"/>
                  </a:lnTo>
                  <a:lnTo>
                    <a:pt x="513" y="430"/>
                  </a:lnTo>
                  <a:lnTo>
                    <a:pt x="517" y="423"/>
                  </a:lnTo>
                  <a:lnTo>
                    <a:pt x="520" y="420"/>
                  </a:lnTo>
                  <a:lnTo>
                    <a:pt x="522" y="416"/>
                  </a:lnTo>
                  <a:lnTo>
                    <a:pt x="524" y="412"/>
                  </a:lnTo>
                  <a:lnTo>
                    <a:pt x="527" y="409"/>
                  </a:lnTo>
                  <a:lnTo>
                    <a:pt x="528" y="406"/>
                  </a:lnTo>
                  <a:lnTo>
                    <a:pt x="530" y="402"/>
                  </a:lnTo>
                  <a:lnTo>
                    <a:pt x="533" y="399"/>
                  </a:lnTo>
                  <a:lnTo>
                    <a:pt x="536" y="396"/>
                  </a:lnTo>
                  <a:lnTo>
                    <a:pt x="536" y="390"/>
                  </a:lnTo>
                  <a:lnTo>
                    <a:pt x="538" y="387"/>
                  </a:lnTo>
                  <a:lnTo>
                    <a:pt x="539" y="383"/>
                  </a:lnTo>
                  <a:lnTo>
                    <a:pt x="541" y="379"/>
                  </a:lnTo>
                  <a:lnTo>
                    <a:pt x="542" y="376"/>
                  </a:lnTo>
                  <a:lnTo>
                    <a:pt x="544" y="372"/>
                  </a:lnTo>
                  <a:lnTo>
                    <a:pt x="545" y="369"/>
                  </a:lnTo>
                  <a:lnTo>
                    <a:pt x="547" y="365"/>
                  </a:lnTo>
                  <a:lnTo>
                    <a:pt x="548" y="360"/>
                  </a:lnTo>
                  <a:lnTo>
                    <a:pt x="550" y="356"/>
                  </a:lnTo>
                  <a:lnTo>
                    <a:pt x="552" y="352"/>
                  </a:lnTo>
                  <a:lnTo>
                    <a:pt x="553" y="349"/>
                  </a:lnTo>
                  <a:lnTo>
                    <a:pt x="553" y="345"/>
                  </a:lnTo>
                  <a:lnTo>
                    <a:pt x="555" y="340"/>
                  </a:lnTo>
                  <a:lnTo>
                    <a:pt x="556" y="336"/>
                  </a:lnTo>
                  <a:lnTo>
                    <a:pt x="558" y="333"/>
                  </a:lnTo>
                  <a:lnTo>
                    <a:pt x="558" y="329"/>
                  </a:lnTo>
                  <a:lnTo>
                    <a:pt x="559" y="325"/>
                  </a:lnTo>
                  <a:lnTo>
                    <a:pt x="559" y="320"/>
                  </a:lnTo>
                  <a:lnTo>
                    <a:pt x="559" y="316"/>
                  </a:lnTo>
                  <a:lnTo>
                    <a:pt x="559" y="312"/>
                  </a:lnTo>
                  <a:lnTo>
                    <a:pt x="561" y="308"/>
                  </a:lnTo>
                  <a:lnTo>
                    <a:pt x="561" y="303"/>
                  </a:lnTo>
                  <a:lnTo>
                    <a:pt x="562" y="300"/>
                  </a:lnTo>
                  <a:lnTo>
                    <a:pt x="562" y="296"/>
                  </a:lnTo>
                  <a:lnTo>
                    <a:pt x="562" y="290"/>
                  </a:lnTo>
                  <a:lnTo>
                    <a:pt x="562" y="288"/>
                  </a:lnTo>
                  <a:lnTo>
                    <a:pt x="564" y="283"/>
                  </a:lnTo>
                  <a:lnTo>
                    <a:pt x="564" y="279"/>
                  </a:lnTo>
                  <a:lnTo>
                    <a:pt x="564" y="275"/>
                  </a:lnTo>
                  <a:lnTo>
                    <a:pt x="564" y="271"/>
                  </a:lnTo>
                  <a:lnTo>
                    <a:pt x="564" y="268"/>
                  </a:lnTo>
                  <a:lnTo>
                    <a:pt x="564" y="263"/>
                  </a:lnTo>
                  <a:lnTo>
                    <a:pt x="564" y="258"/>
                  </a:lnTo>
                  <a:lnTo>
                    <a:pt x="562" y="253"/>
                  </a:lnTo>
                  <a:lnTo>
                    <a:pt x="562" y="249"/>
                  </a:lnTo>
                  <a:lnTo>
                    <a:pt x="561" y="245"/>
                  </a:lnTo>
                  <a:lnTo>
                    <a:pt x="561" y="241"/>
                  </a:lnTo>
                  <a:lnTo>
                    <a:pt x="559" y="236"/>
                  </a:lnTo>
                  <a:lnTo>
                    <a:pt x="559" y="232"/>
                  </a:lnTo>
                  <a:lnTo>
                    <a:pt x="558" y="228"/>
                  </a:lnTo>
                  <a:lnTo>
                    <a:pt x="556" y="223"/>
                  </a:lnTo>
                  <a:lnTo>
                    <a:pt x="555" y="219"/>
                  </a:lnTo>
                  <a:lnTo>
                    <a:pt x="553" y="215"/>
                  </a:lnTo>
                  <a:lnTo>
                    <a:pt x="552" y="209"/>
                  </a:lnTo>
                  <a:lnTo>
                    <a:pt x="550" y="206"/>
                  </a:lnTo>
                  <a:lnTo>
                    <a:pt x="548" y="201"/>
                  </a:lnTo>
                  <a:lnTo>
                    <a:pt x="547" y="198"/>
                  </a:lnTo>
                  <a:lnTo>
                    <a:pt x="545" y="192"/>
                  </a:lnTo>
                  <a:lnTo>
                    <a:pt x="542" y="188"/>
                  </a:lnTo>
                  <a:lnTo>
                    <a:pt x="541" y="184"/>
                  </a:lnTo>
                  <a:lnTo>
                    <a:pt x="539" y="179"/>
                  </a:lnTo>
                  <a:lnTo>
                    <a:pt x="536" y="174"/>
                  </a:lnTo>
                  <a:lnTo>
                    <a:pt x="534" y="169"/>
                  </a:lnTo>
                  <a:lnTo>
                    <a:pt x="531" y="165"/>
                  </a:lnTo>
                  <a:lnTo>
                    <a:pt x="530" y="161"/>
                  </a:lnTo>
                  <a:lnTo>
                    <a:pt x="525" y="157"/>
                  </a:lnTo>
                  <a:lnTo>
                    <a:pt x="524" y="152"/>
                  </a:lnTo>
                  <a:lnTo>
                    <a:pt x="520" y="148"/>
                  </a:lnTo>
                  <a:lnTo>
                    <a:pt x="517" y="144"/>
                  </a:lnTo>
                  <a:lnTo>
                    <a:pt x="514" y="139"/>
                  </a:lnTo>
                  <a:lnTo>
                    <a:pt x="511" y="135"/>
                  </a:lnTo>
                  <a:lnTo>
                    <a:pt x="508" y="132"/>
                  </a:lnTo>
                  <a:lnTo>
                    <a:pt x="505" y="128"/>
                  </a:lnTo>
                  <a:lnTo>
                    <a:pt x="500" y="124"/>
                  </a:lnTo>
                  <a:lnTo>
                    <a:pt x="497" y="119"/>
                  </a:lnTo>
                  <a:lnTo>
                    <a:pt x="494" y="115"/>
                  </a:lnTo>
                  <a:lnTo>
                    <a:pt x="491" y="111"/>
                  </a:lnTo>
                  <a:lnTo>
                    <a:pt x="486" y="108"/>
                  </a:lnTo>
                  <a:lnTo>
                    <a:pt x="483" y="104"/>
                  </a:lnTo>
                  <a:lnTo>
                    <a:pt x="478" y="100"/>
                  </a:lnTo>
                  <a:lnTo>
                    <a:pt x="475" y="97"/>
                  </a:lnTo>
                  <a:lnTo>
                    <a:pt x="471" y="92"/>
                  </a:lnTo>
                  <a:lnTo>
                    <a:pt x="468" y="88"/>
                  </a:lnTo>
                  <a:lnTo>
                    <a:pt x="463" y="85"/>
                  </a:lnTo>
                  <a:lnTo>
                    <a:pt x="460" y="82"/>
                  </a:lnTo>
                  <a:lnTo>
                    <a:pt x="455" y="80"/>
                  </a:lnTo>
                  <a:lnTo>
                    <a:pt x="450" y="77"/>
                  </a:lnTo>
                  <a:lnTo>
                    <a:pt x="447" y="74"/>
                  </a:lnTo>
                  <a:lnTo>
                    <a:pt x="443" y="71"/>
                  </a:lnTo>
                  <a:lnTo>
                    <a:pt x="438" y="67"/>
                  </a:lnTo>
                  <a:lnTo>
                    <a:pt x="435" y="65"/>
                  </a:lnTo>
                  <a:lnTo>
                    <a:pt x="429" y="61"/>
                  </a:lnTo>
                  <a:lnTo>
                    <a:pt x="425" y="60"/>
                  </a:lnTo>
                  <a:lnTo>
                    <a:pt x="421" y="57"/>
                  </a:lnTo>
                  <a:lnTo>
                    <a:pt x="416" y="54"/>
                  </a:lnTo>
                  <a:lnTo>
                    <a:pt x="411" y="53"/>
                  </a:lnTo>
                  <a:lnTo>
                    <a:pt x="408" y="51"/>
                  </a:lnTo>
                  <a:lnTo>
                    <a:pt x="404" y="48"/>
                  </a:lnTo>
                  <a:lnTo>
                    <a:pt x="399" y="47"/>
                  </a:lnTo>
                  <a:lnTo>
                    <a:pt x="393" y="44"/>
                  </a:lnTo>
                  <a:lnTo>
                    <a:pt x="390" y="44"/>
                  </a:lnTo>
                  <a:lnTo>
                    <a:pt x="385" y="41"/>
                  </a:lnTo>
                  <a:lnTo>
                    <a:pt x="380" y="41"/>
                  </a:lnTo>
                  <a:lnTo>
                    <a:pt x="376" y="40"/>
                  </a:lnTo>
                  <a:lnTo>
                    <a:pt x="371" y="38"/>
                  </a:lnTo>
                  <a:lnTo>
                    <a:pt x="366" y="37"/>
                  </a:lnTo>
                  <a:lnTo>
                    <a:pt x="362" y="37"/>
                  </a:lnTo>
                  <a:lnTo>
                    <a:pt x="357" y="35"/>
                  </a:lnTo>
                  <a:lnTo>
                    <a:pt x="352" y="35"/>
                  </a:lnTo>
                  <a:lnTo>
                    <a:pt x="348" y="34"/>
                  </a:lnTo>
                  <a:lnTo>
                    <a:pt x="343" y="34"/>
                  </a:lnTo>
                  <a:lnTo>
                    <a:pt x="338" y="34"/>
                  </a:lnTo>
                  <a:lnTo>
                    <a:pt x="334" y="34"/>
                  </a:lnTo>
                  <a:lnTo>
                    <a:pt x="329" y="34"/>
                  </a:lnTo>
                  <a:lnTo>
                    <a:pt x="324" y="34"/>
                  </a:lnTo>
                  <a:lnTo>
                    <a:pt x="320" y="34"/>
                  </a:lnTo>
                  <a:lnTo>
                    <a:pt x="315" y="35"/>
                  </a:lnTo>
                  <a:lnTo>
                    <a:pt x="310" y="35"/>
                  </a:lnTo>
                  <a:lnTo>
                    <a:pt x="306" y="37"/>
                  </a:lnTo>
                  <a:lnTo>
                    <a:pt x="301" y="37"/>
                  </a:lnTo>
                  <a:lnTo>
                    <a:pt x="298" y="38"/>
                  </a:lnTo>
                  <a:lnTo>
                    <a:pt x="292" y="38"/>
                  </a:lnTo>
                  <a:lnTo>
                    <a:pt x="287" y="40"/>
                  </a:lnTo>
                  <a:lnTo>
                    <a:pt x="282" y="40"/>
                  </a:lnTo>
                  <a:lnTo>
                    <a:pt x="279" y="41"/>
                  </a:lnTo>
                  <a:lnTo>
                    <a:pt x="274" y="43"/>
                  </a:lnTo>
                  <a:lnTo>
                    <a:pt x="270" y="44"/>
                  </a:lnTo>
                  <a:lnTo>
                    <a:pt x="265" y="44"/>
                  </a:lnTo>
                  <a:lnTo>
                    <a:pt x="260" y="47"/>
                  </a:lnTo>
                  <a:lnTo>
                    <a:pt x="256" y="47"/>
                  </a:lnTo>
                  <a:lnTo>
                    <a:pt x="251" y="48"/>
                  </a:lnTo>
                  <a:lnTo>
                    <a:pt x="248" y="50"/>
                  </a:lnTo>
                  <a:lnTo>
                    <a:pt x="243" y="51"/>
                  </a:lnTo>
                  <a:lnTo>
                    <a:pt x="239" y="53"/>
                  </a:lnTo>
                  <a:lnTo>
                    <a:pt x="236" y="54"/>
                  </a:lnTo>
                  <a:lnTo>
                    <a:pt x="231" y="57"/>
                  </a:lnTo>
                  <a:lnTo>
                    <a:pt x="226" y="58"/>
                  </a:lnTo>
                  <a:lnTo>
                    <a:pt x="222" y="60"/>
                  </a:lnTo>
                  <a:lnTo>
                    <a:pt x="218" y="61"/>
                  </a:lnTo>
                  <a:lnTo>
                    <a:pt x="214" y="62"/>
                  </a:lnTo>
                  <a:lnTo>
                    <a:pt x="209" y="64"/>
                  </a:lnTo>
                  <a:lnTo>
                    <a:pt x="206" y="65"/>
                  </a:lnTo>
                  <a:lnTo>
                    <a:pt x="201" y="67"/>
                  </a:lnTo>
                  <a:lnTo>
                    <a:pt x="197" y="68"/>
                  </a:lnTo>
                  <a:lnTo>
                    <a:pt x="194" y="71"/>
                  </a:lnTo>
                  <a:lnTo>
                    <a:pt x="190" y="71"/>
                  </a:lnTo>
                  <a:lnTo>
                    <a:pt x="186" y="74"/>
                  </a:lnTo>
                  <a:lnTo>
                    <a:pt x="183" y="75"/>
                  </a:lnTo>
                  <a:lnTo>
                    <a:pt x="180" y="77"/>
                  </a:lnTo>
                  <a:lnTo>
                    <a:pt x="172" y="80"/>
                  </a:lnTo>
                  <a:lnTo>
                    <a:pt x="166" y="82"/>
                  </a:lnTo>
                  <a:lnTo>
                    <a:pt x="158" y="85"/>
                  </a:lnTo>
                  <a:lnTo>
                    <a:pt x="151" y="88"/>
                  </a:lnTo>
                  <a:lnTo>
                    <a:pt x="145" y="90"/>
                  </a:lnTo>
                  <a:lnTo>
                    <a:pt x="139" y="92"/>
                  </a:lnTo>
                  <a:lnTo>
                    <a:pt x="133" y="94"/>
                  </a:lnTo>
                  <a:lnTo>
                    <a:pt x="128" y="95"/>
                  </a:lnTo>
                  <a:lnTo>
                    <a:pt x="122" y="95"/>
                  </a:lnTo>
                  <a:lnTo>
                    <a:pt x="119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6" y="97"/>
                  </a:lnTo>
                  <a:lnTo>
                    <a:pt x="103" y="97"/>
                  </a:lnTo>
                  <a:lnTo>
                    <a:pt x="99" y="95"/>
                  </a:lnTo>
                  <a:lnTo>
                    <a:pt x="97" y="94"/>
                  </a:lnTo>
                  <a:lnTo>
                    <a:pt x="95" y="90"/>
                  </a:lnTo>
                  <a:lnTo>
                    <a:pt x="100" y="84"/>
                  </a:lnTo>
                  <a:lnTo>
                    <a:pt x="106" y="77"/>
                  </a:lnTo>
                  <a:lnTo>
                    <a:pt x="113" y="72"/>
                  </a:lnTo>
                  <a:lnTo>
                    <a:pt x="117" y="68"/>
                  </a:lnTo>
                  <a:lnTo>
                    <a:pt x="120" y="67"/>
                  </a:lnTo>
                  <a:lnTo>
                    <a:pt x="120" y="67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 smtClean="0"/>
                <a:t>240</a:t>
              </a:r>
              <a:endParaRPr lang="cs-CZ" dirty="0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56" y="1668"/>
              <a:ext cx="83" cy="67"/>
            </a:xfrm>
            <a:custGeom>
              <a:avLst/>
              <a:gdLst>
                <a:gd name="T0" fmla="*/ 0 w 167"/>
                <a:gd name="T1" fmla="*/ 201 h 201"/>
                <a:gd name="T2" fmla="*/ 167 w 167"/>
                <a:gd name="T3" fmla="*/ 125 h 201"/>
                <a:gd name="T4" fmla="*/ 9 w 167"/>
                <a:gd name="T5" fmla="*/ 0 h 201"/>
                <a:gd name="T6" fmla="*/ 0 w 167"/>
                <a:gd name="T7" fmla="*/ 201 h 201"/>
                <a:gd name="T8" fmla="*/ 0 w 167"/>
                <a:gd name="T9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" h="201">
                  <a:moveTo>
                    <a:pt x="0" y="201"/>
                  </a:moveTo>
                  <a:lnTo>
                    <a:pt x="167" y="125"/>
                  </a:lnTo>
                  <a:lnTo>
                    <a:pt x="9" y="0"/>
                  </a:lnTo>
                  <a:lnTo>
                    <a:pt x="0" y="201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1013" y="1702"/>
              <a:ext cx="72" cy="51"/>
            </a:xfrm>
            <a:custGeom>
              <a:avLst/>
              <a:gdLst>
                <a:gd name="T0" fmla="*/ 0 w 144"/>
                <a:gd name="T1" fmla="*/ 73 h 153"/>
                <a:gd name="T2" fmla="*/ 144 w 144"/>
                <a:gd name="T3" fmla="*/ 0 h 153"/>
                <a:gd name="T4" fmla="*/ 95 w 144"/>
                <a:gd name="T5" fmla="*/ 153 h 153"/>
                <a:gd name="T6" fmla="*/ 0 w 144"/>
                <a:gd name="T7" fmla="*/ 73 h 153"/>
                <a:gd name="T8" fmla="*/ 0 w 144"/>
                <a:gd name="T9" fmla="*/ 7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53">
                  <a:moveTo>
                    <a:pt x="0" y="73"/>
                  </a:moveTo>
                  <a:lnTo>
                    <a:pt x="144" y="0"/>
                  </a:lnTo>
                  <a:lnTo>
                    <a:pt x="95" y="153"/>
                  </a:lnTo>
                  <a:lnTo>
                    <a:pt x="0" y="73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1111" y="1840"/>
              <a:ext cx="81" cy="38"/>
            </a:xfrm>
            <a:custGeom>
              <a:avLst/>
              <a:gdLst>
                <a:gd name="T0" fmla="*/ 31 w 161"/>
                <a:gd name="T1" fmla="*/ 0 h 115"/>
                <a:gd name="T2" fmla="*/ 161 w 161"/>
                <a:gd name="T3" fmla="*/ 75 h 115"/>
                <a:gd name="T4" fmla="*/ 0 w 161"/>
                <a:gd name="T5" fmla="*/ 115 h 115"/>
                <a:gd name="T6" fmla="*/ 31 w 161"/>
                <a:gd name="T7" fmla="*/ 0 h 115"/>
                <a:gd name="T8" fmla="*/ 31 w 161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15">
                  <a:moveTo>
                    <a:pt x="31" y="0"/>
                  </a:moveTo>
                  <a:lnTo>
                    <a:pt x="161" y="75"/>
                  </a:lnTo>
                  <a:lnTo>
                    <a:pt x="0" y="115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949" y="1948"/>
              <a:ext cx="67" cy="61"/>
            </a:xfrm>
            <a:custGeom>
              <a:avLst/>
              <a:gdLst>
                <a:gd name="T0" fmla="*/ 0 w 134"/>
                <a:gd name="T1" fmla="*/ 58 h 182"/>
                <a:gd name="T2" fmla="*/ 121 w 134"/>
                <a:gd name="T3" fmla="*/ 0 h 182"/>
                <a:gd name="T4" fmla="*/ 134 w 134"/>
                <a:gd name="T5" fmla="*/ 182 h 182"/>
                <a:gd name="T6" fmla="*/ 0 w 134"/>
                <a:gd name="T7" fmla="*/ 58 h 182"/>
                <a:gd name="T8" fmla="*/ 0 w 134"/>
                <a:gd name="T9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82">
                  <a:moveTo>
                    <a:pt x="0" y="58"/>
                  </a:moveTo>
                  <a:lnTo>
                    <a:pt x="121" y="0"/>
                  </a:lnTo>
                  <a:lnTo>
                    <a:pt x="134" y="182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732" y="1957"/>
              <a:ext cx="77" cy="58"/>
            </a:xfrm>
            <a:custGeom>
              <a:avLst/>
              <a:gdLst>
                <a:gd name="T0" fmla="*/ 44 w 153"/>
                <a:gd name="T1" fmla="*/ 0 h 174"/>
                <a:gd name="T2" fmla="*/ 0 w 153"/>
                <a:gd name="T3" fmla="*/ 174 h 174"/>
                <a:gd name="T4" fmla="*/ 153 w 153"/>
                <a:gd name="T5" fmla="*/ 53 h 174"/>
                <a:gd name="T6" fmla="*/ 44 w 153"/>
                <a:gd name="T7" fmla="*/ 0 h 174"/>
                <a:gd name="T8" fmla="*/ 44 w 153"/>
                <a:gd name="T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74">
                  <a:moveTo>
                    <a:pt x="44" y="0"/>
                  </a:moveTo>
                  <a:lnTo>
                    <a:pt x="0" y="174"/>
                  </a:lnTo>
                  <a:lnTo>
                    <a:pt x="153" y="53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>
              <a:off x="567" y="1836"/>
              <a:ext cx="108" cy="52"/>
            </a:xfrm>
            <a:custGeom>
              <a:avLst/>
              <a:gdLst>
                <a:gd name="T0" fmla="*/ 215 w 215"/>
                <a:gd name="T1" fmla="*/ 0 h 157"/>
                <a:gd name="T2" fmla="*/ 212 w 215"/>
                <a:gd name="T3" fmla="*/ 157 h 157"/>
                <a:gd name="T4" fmla="*/ 0 w 215"/>
                <a:gd name="T5" fmla="*/ 115 h 157"/>
                <a:gd name="T6" fmla="*/ 215 w 215"/>
                <a:gd name="T7" fmla="*/ 0 h 157"/>
                <a:gd name="T8" fmla="*/ 215 w 215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157">
                  <a:moveTo>
                    <a:pt x="215" y="0"/>
                  </a:moveTo>
                  <a:lnTo>
                    <a:pt x="212" y="157"/>
                  </a:lnTo>
                  <a:lnTo>
                    <a:pt x="0" y="115"/>
                  </a:lnTo>
                  <a:lnTo>
                    <a:pt x="215" y="0"/>
                  </a:lnTo>
                  <a:lnTo>
                    <a:pt x="215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528" y="1728"/>
              <a:ext cx="218" cy="85"/>
            </a:xfrm>
            <a:custGeom>
              <a:avLst/>
              <a:gdLst>
                <a:gd name="T0" fmla="*/ 327 w 435"/>
                <a:gd name="T1" fmla="*/ 257 h 257"/>
                <a:gd name="T2" fmla="*/ 0 w 435"/>
                <a:gd name="T3" fmla="*/ 0 h 257"/>
                <a:gd name="T4" fmla="*/ 435 w 435"/>
                <a:gd name="T5" fmla="*/ 47 h 257"/>
                <a:gd name="T6" fmla="*/ 327 w 435"/>
                <a:gd name="T7" fmla="*/ 257 h 257"/>
                <a:gd name="T8" fmla="*/ 327 w 435"/>
                <a:gd name="T9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5" h="257">
                  <a:moveTo>
                    <a:pt x="327" y="257"/>
                  </a:moveTo>
                  <a:lnTo>
                    <a:pt x="0" y="0"/>
                  </a:lnTo>
                  <a:lnTo>
                    <a:pt x="435" y="47"/>
                  </a:lnTo>
                  <a:lnTo>
                    <a:pt x="327" y="257"/>
                  </a:lnTo>
                  <a:lnTo>
                    <a:pt x="327" y="257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525" y="1897"/>
              <a:ext cx="214" cy="104"/>
            </a:xfrm>
            <a:custGeom>
              <a:avLst/>
              <a:gdLst>
                <a:gd name="T0" fmla="*/ 337 w 428"/>
                <a:gd name="T1" fmla="*/ 0 h 313"/>
                <a:gd name="T2" fmla="*/ 428 w 428"/>
                <a:gd name="T3" fmla="*/ 154 h 313"/>
                <a:gd name="T4" fmla="*/ 0 w 428"/>
                <a:gd name="T5" fmla="*/ 313 h 313"/>
                <a:gd name="T6" fmla="*/ 337 w 428"/>
                <a:gd name="T7" fmla="*/ 0 h 313"/>
                <a:gd name="T8" fmla="*/ 337 w 428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313">
                  <a:moveTo>
                    <a:pt x="337" y="0"/>
                  </a:moveTo>
                  <a:lnTo>
                    <a:pt x="428" y="154"/>
                  </a:lnTo>
                  <a:lnTo>
                    <a:pt x="0" y="313"/>
                  </a:lnTo>
                  <a:lnTo>
                    <a:pt x="337" y="0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0" y="1971"/>
              <a:ext cx="103" cy="122"/>
            </a:xfrm>
            <a:custGeom>
              <a:avLst/>
              <a:gdLst>
                <a:gd name="T0" fmla="*/ 0 w 207"/>
                <a:gd name="T1" fmla="*/ 10 h 365"/>
                <a:gd name="T2" fmla="*/ 207 w 207"/>
                <a:gd name="T3" fmla="*/ 0 h 365"/>
                <a:gd name="T4" fmla="*/ 129 w 207"/>
                <a:gd name="T5" fmla="*/ 365 h 365"/>
                <a:gd name="T6" fmla="*/ 0 w 207"/>
                <a:gd name="T7" fmla="*/ 10 h 365"/>
                <a:gd name="T8" fmla="*/ 0 w 207"/>
                <a:gd name="T9" fmla="*/ 1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365">
                  <a:moveTo>
                    <a:pt x="0" y="10"/>
                  </a:moveTo>
                  <a:lnTo>
                    <a:pt x="207" y="0"/>
                  </a:lnTo>
                  <a:lnTo>
                    <a:pt x="129" y="365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1031" y="1895"/>
              <a:ext cx="176" cy="106"/>
            </a:xfrm>
            <a:custGeom>
              <a:avLst/>
              <a:gdLst>
                <a:gd name="T0" fmla="*/ 0 w 352"/>
                <a:gd name="T1" fmla="*/ 150 h 319"/>
                <a:gd name="T2" fmla="*/ 125 w 352"/>
                <a:gd name="T3" fmla="*/ 0 h 319"/>
                <a:gd name="T4" fmla="*/ 352 w 352"/>
                <a:gd name="T5" fmla="*/ 319 h 319"/>
                <a:gd name="T6" fmla="*/ 0 w 352"/>
                <a:gd name="T7" fmla="*/ 150 h 319"/>
                <a:gd name="T8" fmla="*/ 0 w 352"/>
                <a:gd name="T9" fmla="*/ 15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2" h="319">
                  <a:moveTo>
                    <a:pt x="0" y="150"/>
                  </a:moveTo>
                  <a:lnTo>
                    <a:pt x="125" y="0"/>
                  </a:lnTo>
                  <a:lnTo>
                    <a:pt x="352" y="319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072" y="1741"/>
              <a:ext cx="263" cy="77"/>
            </a:xfrm>
            <a:custGeom>
              <a:avLst/>
              <a:gdLst>
                <a:gd name="T0" fmla="*/ 0 w 526"/>
                <a:gd name="T1" fmla="*/ 63 h 231"/>
                <a:gd name="T2" fmla="*/ 84 w 526"/>
                <a:gd name="T3" fmla="*/ 231 h 231"/>
                <a:gd name="T4" fmla="*/ 526 w 526"/>
                <a:gd name="T5" fmla="*/ 0 h 231"/>
                <a:gd name="T6" fmla="*/ 0 w 526"/>
                <a:gd name="T7" fmla="*/ 63 h 231"/>
                <a:gd name="T8" fmla="*/ 0 w 526"/>
                <a:gd name="T9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231">
                  <a:moveTo>
                    <a:pt x="0" y="63"/>
                  </a:moveTo>
                  <a:lnTo>
                    <a:pt x="84" y="231"/>
                  </a:lnTo>
                  <a:lnTo>
                    <a:pt x="526" y="0"/>
                  </a:lnTo>
                  <a:lnTo>
                    <a:pt x="0" y="63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901" y="1591"/>
              <a:ext cx="130" cy="131"/>
            </a:xfrm>
            <a:custGeom>
              <a:avLst/>
              <a:gdLst>
                <a:gd name="T0" fmla="*/ 0 w 260"/>
                <a:gd name="T1" fmla="*/ 342 h 392"/>
                <a:gd name="T2" fmla="*/ 153 w 260"/>
                <a:gd name="T3" fmla="*/ 392 h 392"/>
                <a:gd name="T4" fmla="*/ 260 w 260"/>
                <a:gd name="T5" fmla="*/ 0 h 392"/>
                <a:gd name="T6" fmla="*/ 0 w 260"/>
                <a:gd name="T7" fmla="*/ 342 h 392"/>
                <a:gd name="T8" fmla="*/ 0 w 260"/>
                <a:gd name="T9" fmla="*/ 34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392">
                  <a:moveTo>
                    <a:pt x="0" y="342"/>
                  </a:moveTo>
                  <a:lnTo>
                    <a:pt x="153" y="392"/>
                  </a:lnTo>
                  <a:lnTo>
                    <a:pt x="260" y="0"/>
                  </a:lnTo>
                  <a:lnTo>
                    <a:pt x="0" y="342"/>
                  </a:lnTo>
                  <a:lnTo>
                    <a:pt x="0" y="342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097" y="1752"/>
              <a:ext cx="200" cy="53"/>
            </a:xfrm>
            <a:custGeom>
              <a:avLst/>
              <a:gdLst>
                <a:gd name="T0" fmla="*/ 40 w 400"/>
                <a:gd name="T1" fmla="*/ 159 h 159"/>
                <a:gd name="T2" fmla="*/ 400 w 400"/>
                <a:gd name="T3" fmla="*/ 0 h 159"/>
                <a:gd name="T4" fmla="*/ 0 w 400"/>
                <a:gd name="T5" fmla="*/ 97 h 159"/>
                <a:gd name="T6" fmla="*/ 40 w 400"/>
                <a:gd name="T7" fmla="*/ 159 h 159"/>
                <a:gd name="T8" fmla="*/ 40 w 400"/>
                <a:gd name="T9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159">
                  <a:moveTo>
                    <a:pt x="40" y="159"/>
                  </a:moveTo>
                  <a:lnTo>
                    <a:pt x="400" y="0"/>
                  </a:lnTo>
                  <a:lnTo>
                    <a:pt x="0" y="97"/>
                  </a:lnTo>
                  <a:lnTo>
                    <a:pt x="40" y="159"/>
                  </a:lnTo>
                  <a:lnTo>
                    <a:pt x="40" y="159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044" y="1919"/>
              <a:ext cx="143" cy="76"/>
            </a:xfrm>
            <a:custGeom>
              <a:avLst/>
              <a:gdLst>
                <a:gd name="T0" fmla="*/ 287 w 287"/>
                <a:gd name="T1" fmla="*/ 226 h 226"/>
                <a:gd name="T2" fmla="*/ 0 w 287"/>
                <a:gd name="T3" fmla="*/ 78 h 226"/>
                <a:gd name="T4" fmla="*/ 64 w 287"/>
                <a:gd name="T5" fmla="*/ 0 h 226"/>
                <a:gd name="T6" fmla="*/ 287 w 287"/>
                <a:gd name="T7" fmla="*/ 226 h 226"/>
                <a:gd name="T8" fmla="*/ 287 w 287"/>
                <a:gd name="T9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226">
                  <a:moveTo>
                    <a:pt x="287" y="226"/>
                  </a:moveTo>
                  <a:lnTo>
                    <a:pt x="0" y="78"/>
                  </a:lnTo>
                  <a:lnTo>
                    <a:pt x="64" y="0"/>
                  </a:lnTo>
                  <a:lnTo>
                    <a:pt x="287" y="226"/>
                  </a:lnTo>
                  <a:lnTo>
                    <a:pt x="287" y="226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839" y="1978"/>
              <a:ext cx="48" cy="103"/>
            </a:xfrm>
            <a:custGeom>
              <a:avLst/>
              <a:gdLst>
                <a:gd name="T0" fmla="*/ 96 w 96"/>
                <a:gd name="T1" fmla="*/ 309 h 309"/>
                <a:gd name="T2" fmla="*/ 0 w 96"/>
                <a:gd name="T3" fmla="*/ 6 h 309"/>
                <a:gd name="T4" fmla="*/ 96 w 96"/>
                <a:gd name="T5" fmla="*/ 0 h 309"/>
                <a:gd name="T6" fmla="*/ 96 w 96"/>
                <a:gd name="T7" fmla="*/ 309 h 309"/>
                <a:gd name="T8" fmla="*/ 96 w 96"/>
                <a:gd name="T9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309">
                  <a:moveTo>
                    <a:pt x="96" y="309"/>
                  </a:moveTo>
                  <a:lnTo>
                    <a:pt x="0" y="6"/>
                  </a:lnTo>
                  <a:lnTo>
                    <a:pt x="96" y="0"/>
                  </a:lnTo>
                  <a:lnTo>
                    <a:pt x="96" y="309"/>
                  </a:lnTo>
                  <a:lnTo>
                    <a:pt x="96" y="309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546" y="1907"/>
              <a:ext cx="161" cy="86"/>
            </a:xfrm>
            <a:custGeom>
              <a:avLst/>
              <a:gdLst>
                <a:gd name="T0" fmla="*/ 287 w 323"/>
                <a:gd name="T1" fmla="*/ 0 h 258"/>
                <a:gd name="T2" fmla="*/ 0 w 323"/>
                <a:gd name="T3" fmla="*/ 258 h 258"/>
                <a:gd name="T4" fmla="*/ 323 w 323"/>
                <a:gd name="T5" fmla="*/ 68 h 258"/>
                <a:gd name="T6" fmla="*/ 287 w 323"/>
                <a:gd name="T7" fmla="*/ 0 h 258"/>
                <a:gd name="T8" fmla="*/ 287 w 323"/>
                <a:gd name="T9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258">
                  <a:moveTo>
                    <a:pt x="287" y="0"/>
                  </a:moveTo>
                  <a:lnTo>
                    <a:pt x="0" y="258"/>
                  </a:lnTo>
                  <a:lnTo>
                    <a:pt x="323" y="68"/>
                  </a:lnTo>
                  <a:lnTo>
                    <a:pt x="287" y="0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544" y="1733"/>
              <a:ext cx="188" cy="40"/>
            </a:xfrm>
            <a:custGeom>
              <a:avLst/>
              <a:gdLst>
                <a:gd name="T0" fmla="*/ 355 w 376"/>
                <a:gd name="T1" fmla="*/ 121 h 121"/>
                <a:gd name="T2" fmla="*/ 0 w 376"/>
                <a:gd name="T3" fmla="*/ 0 h 121"/>
                <a:gd name="T4" fmla="*/ 376 w 376"/>
                <a:gd name="T5" fmla="*/ 45 h 121"/>
                <a:gd name="T6" fmla="*/ 355 w 376"/>
                <a:gd name="T7" fmla="*/ 121 h 121"/>
                <a:gd name="T8" fmla="*/ 355 w 376"/>
                <a:gd name="T9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121">
                  <a:moveTo>
                    <a:pt x="355" y="121"/>
                  </a:moveTo>
                  <a:lnTo>
                    <a:pt x="0" y="0"/>
                  </a:lnTo>
                  <a:lnTo>
                    <a:pt x="376" y="45"/>
                  </a:lnTo>
                  <a:lnTo>
                    <a:pt x="355" y="121"/>
                  </a:lnTo>
                  <a:lnTo>
                    <a:pt x="355" y="121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8" name="Freeform 27"/>
            <p:cNvSpPr>
              <a:spLocks/>
            </p:cNvSpPr>
            <p:nvPr/>
          </p:nvSpPr>
          <p:spPr bwMode="auto">
            <a:xfrm>
              <a:off x="948" y="1601"/>
              <a:ext cx="73" cy="116"/>
            </a:xfrm>
            <a:custGeom>
              <a:avLst/>
              <a:gdLst>
                <a:gd name="T0" fmla="*/ 0 w 146"/>
                <a:gd name="T1" fmla="*/ 332 h 347"/>
                <a:gd name="T2" fmla="*/ 146 w 146"/>
                <a:gd name="T3" fmla="*/ 0 h 347"/>
                <a:gd name="T4" fmla="*/ 54 w 146"/>
                <a:gd name="T5" fmla="*/ 347 h 347"/>
                <a:gd name="T6" fmla="*/ 0 w 146"/>
                <a:gd name="T7" fmla="*/ 332 h 347"/>
                <a:gd name="T8" fmla="*/ 0 w 146"/>
                <a:gd name="T9" fmla="*/ 332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347">
                  <a:moveTo>
                    <a:pt x="0" y="332"/>
                  </a:moveTo>
                  <a:lnTo>
                    <a:pt x="146" y="0"/>
                  </a:lnTo>
                  <a:lnTo>
                    <a:pt x="54" y="347"/>
                  </a:lnTo>
                  <a:lnTo>
                    <a:pt x="0" y="332"/>
                  </a:lnTo>
                  <a:lnTo>
                    <a:pt x="0" y="332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9" name="Freeform 28"/>
            <p:cNvSpPr>
              <a:spLocks/>
            </p:cNvSpPr>
            <p:nvPr/>
          </p:nvSpPr>
          <p:spPr bwMode="auto">
            <a:xfrm>
              <a:off x="766" y="1674"/>
              <a:ext cx="60" cy="45"/>
            </a:xfrm>
            <a:custGeom>
              <a:avLst/>
              <a:gdLst>
                <a:gd name="T0" fmla="*/ 0 w 118"/>
                <a:gd name="T1" fmla="*/ 0 h 137"/>
                <a:gd name="T2" fmla="*/ 118 w 118"/>
                <a:gd name="T3" fmla="*/ 104 h 137"/>
                <a:gd name="T4" fmla="*/ 51 w 118"/>
                <a:gd name="T5" fmla="*/ 137 h 137"/>
                <a:gd name="T6" fmla="*/ 0 w 118"/>
                <a:gd name="T7" fmla="*/ 0 h 137"/>
                <a:gd name="T8" fmla="*/ 0 w 118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37">
                  <a:moveTo>
                    <a:pt x="0" y="0"/>
                  </a:moveTo>
                  <a:lnTo>
                    <a:pt x="118" y="104"/>
                  </a:lnTo>
                  <a:lnTo>
                    <a:pt x="51" y="13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1" name="Freeform 29"/>
            <p:cNvSpPr>
              <a:spLocks/>
            </p:cNvSpPr>
            <p:nvPr/>
          </p:nvSpPr>
          <p:spPr bwMode="auto">
            <a:xfrm>
              <a:off x="1040" y="1706"/>
              <a:ext cx="39" cy="41"/>
            </a:xfrm>
            <a:custGeom>
              <a:avLst/>
              <a:gdLst>
                <a:gd name="T0" fmla="*/ 0 w 78"/>
                <a:gd name="T1" fmla="*/ 86 h 123"/>
                <a:gd name="T2" fmla="*/ 78 w 78"/>
                <a:gd name="T3" fmla="*/ 0 h 123"/>
                <a:gd name="T4" fmla="*/ 36 w 78"/>
                <a:gd name="T5" fmla="*/ 123 h 123"/>
                <a:gd name="T6" fmla="*/ 0 w 78"/>
                <a:gd name="T7" fmla="*/ 86 h 123"/>
                <a:gd name="T8" fmla="*/ 0 w 78"/>
                <a:gd name="T9" fmla="*/ 8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3">
                  <a:moveTo>
                    <a:pt x="0" y="86"/>
                  </a:moveTo>
                  <a:lnTo>
                    <a:pt x="78" y="0"/>
                  </a:lnTo>
                  <a:lnTo>
                    <a:pt x="36" y="123"/>
                  </a:lnTo>
                  <a:lnTo>
                    <a:pt x="0" y="86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2" name="Freeform 30"/>
            <p:cNvSpPr>
              <a:spLocks/>
            </p:cNvSpPr>
            <p:nvPr/>
          </p:nvSpPr>
          <p:spPr bwMode="auto">
            <a:xfrm>
              <a:off x="1118" y="1860"/>
              <a:ext cx="66" cy="14"/>
            </a:xfrm>
            <a:custGeom>
              <a:avLst/>
              <a:gdLst>
                <a:gd name="T0" fmla="*/ 12 w 132"/>
                <a:gd name="T1" fmla="*/ 0 h 42"/>
                <a:gd name="T2" fmla="*/ 132 w 132"/>
                <a:gd name="T3" fmla="*/ 15 h 42"/>
                <a:gd name="T4" fmla="*/ 0 w 132"/>
                <a:gd name="T5" fmla="*/ 42 h 42"/>
                <a:gd name="T6" fmla="*/ 12 w 132"/>
                <a:gd name="T7" fmla="*/ 0 h 42"/>
                <a:gd name="T8" fmla="*/ 12 w 13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42">
                  <a:moveTo>
                    <a:pt x="12" y="0"/>
                  </a:moveTo>
                  <a:lnTo>
                    <a:pt x="132" y="15"/>
                  </a:lnTo>
                  <a:lnTo>
                    <a:pt x="0" y="4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3" name="Freeform 31"/>
            <p:cNvSpPr>
              <a:spLocks/>
            </p:cNvSpPr>
            <p:nvPr/>
          </p:nvSpPr>
          <p:spPr bwMode="auto">
            <a:xfrm>
              <a:off x="961" y="1959"/>
              <a:ext cx="51" cy="45"/>
            </a:xfrm>
            <a:custGeom>
              <a:avLst/>
              <a:gdLst>
                <a:gd name="T0" fmla="*/ 0 w 101"/>
                <a:gd name="T1" fmla="*/ 27 h 136"/>
                <a:gd name="T2" fmla="*/ 42 w 101"/>
                <a:gd name="T3" fmla="*/ 0 h 136"/>
                <a:gd name="T4" fmla="*/ 101 w 101"/>
                <a:gd name="T5" fmla="*/ 136 h 136"/>
                <a:gd name="T6" fmla="*/ 0 w 101"/>
                <a:gd name="T7" fmla="*/ 27 h 136"/>
                <a:gd name="T8" fmla="*/ 0 w 101"/>
                <a:gd name="T9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36">
                  <a:moveTo>
                    <a:pt x="0" y="27"/>
                  </a:moveTo>
                  <a:lnTo>
                    <a:pt x="42" y="0"/>
                  </a:lnTo>
                  <a:lnTo>
                    <a:pt x="101" y="136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4" name="Freeform 32"/>
            <p:cNvSpPr>
              <a:spLocks/>
            </p:cNvSpPr>
            <p:nvPr/>
          </p:nvSpPr>
          <p:spPr bwMode="auto">
            <a:xfrm>
              <a:off x="735" y="1960"/>
              <a:ext cx="42" cy="50"/>
            </a:xfrm>
            <a:custGeom>
              <a:avLst/>
              <a:gdLst>
                <a:gd name="T0" fmla="*/ 42 w 84"/>
                <a:gd name="T1" fmla="*/ 0 h 151"/>
                <a:gd name="T2" fmla="*/ 0 w 84"/>
                <a:gd name="T3" fmla="*/ 151 h 151"/>
                <a:gd name="T4" fmla="*/ 84 w 84"/>
                <a:gd name="T5" fmla="*/ 25 h 151"/>
                <a:gd name="T6" fmla="*/ 42 w 84"/>
                <a:gd name="T7" fmla="*/ 0 h 151"/>
                <a:gd name="T8" fmla="*/ 42 w 8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1">
                  <a:moveTo>
                    <a:pt x="42" y="0"/>
                  </a:moveTo>
                  <a:lnTo>
                    <a:pt x="0" y="151"/>
                  </a:lnTo>
                  <a:lnTo>
                    <a:pt x="84" y="25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5" name="Freeform 33"/>
            <p:cNvSpPr>
              <a:spLocks/>
            </p:cNvSpPr>
            <p:nvPr/>
          </p:nvSpPr>
          <p:spPr bwMode="auto">
            <a:xfrm>
              <a:off x="582" y="1841"/>
              <a:ext cx="89" cy="32"/>
            </a:xfrm>
            <a:custGeom>
              <a:avLst/>
              <a:gdLst>
                <a:gd name="T0" fmla="*/ 171 w 177"/>
                <a:gd name="T1" fmla="*/ 77 h 94"/>
                <a:gd name="T2" fmla="*/ 168 w 177"/>
                <a:gd name="T3" fmla="*/ 77 h 94"/>
                <a:gd name="T4" fmla="*/ 165 w 177"/>
                <a:gd name="T5" fmla="*/ 77 h 94"/>
                <a:gd name="T6" fmla="*/ 160 w 177"/>
                <a:gd name="T7" fmla="*/ 77 h 94"/>
                <a:gd name="T8" fmla="*/ 157 w 177"/>
                <a:gd name="T9" fmla="*/ 78 h 94"/>
                <a:gd name="T10" fmla="*/ 154 w 177"/>
                <a:gd name="T11" fmla="*/ 78 h 94"/>
                <a:gd name="T12" fmla="*/ 149 w 177"/>
                <a:gd name="T13" fmla="*/ 80 h 94"/>
                <a:gd name="T14" fmla="*/ 143 w 177"/>
                <a:gd name="T15" fmla="*/ 80 h 94"/>
                <a:gd name="T16" fmla="*/ 139 w 177"/>
                <a:gd name="T17" fmla="*/ 80 h 94"/>
                <a:gd name="T18" fmla="*/ 132 w 177"/>
                <a:gd name="T19" fmla="*/ 80 h 94"/>
                <a:gd name="T20" fmla="*/ 126 w 177"/>
                <a:gd name="T21" fmla="*/ 81 h 94"/>
                <a:gd name="T22" fmla="*/ 120 w 177"/>
                <a:gd name="T23" fmla="*/ 81 h 94"/>
                <a:gd name="T24" fmla="*/ 114 w 177"/>
                <a:gd name="T25" fmla="*/ 81 h 94"/>
                <a:gd name="T26" fmla="*/ 107 w 177"/>
                <a:gd name="T27" fmla="*/ 83 h 94"/>
                <a:gd name="T28" fmla="*/ 101 w 177"/>
                <a:gd name="T29" fmla="*/ 84 h 94"/>
                <a:gd name="T30" fmla="*/ 97 w 177"/>
                <a:gd name="T31" fmla="*/ 84 h 94"/>
                <a:gd name="T32" fmla="*/ 93 w 177"/>
                <a:gd name="T33" fmla="*/ 84 h 94"/>
                <a:gd name="T34" fmla="*/ 89 w 177"/>
                <a:gd name="T35" fmla="*/ 84 h 94"/>
                <a:gd name="T36" fmla="*/ 86 w 177"/>
                <a:gd name="T37" fmla="*/ 85 h 94"/>
                <a:gd name="T38" fmla="*/ 78 w 177"/>
                <a:gd name="T39" fmla="*/ 85 h 94"/>
                <a:gd name="T40" fmla="*/ 70 w 177"/>
                <a:gd name="T41" fmla="*/ 85 h 94"/>
                <a:gd name="T42" fmla="*/ 64 w 177"/>
                <a:gd name="T43" fmla="*/ 87 h 94"/>
                <a:gd name="T44" fmla="*/ 56 w 177"/>
                <a:gd name="T45" fmla="*/ 87 h 94"/>
                <a:gd name="T46" fmla="*/ 50 w 177"/>
                <a:gd name="T47" fmla="*/ 88 h 94"/>
                <a:gd name="T48" fmla="*/ 44 w 177"/>
                <a:gd name="T49" fmla="*/ 90 h 94"/>
                <a:gd name="T50" fmla="*/ 36 w 177"/>
                <a:gd name="T51" fmla="*/ 90 h 94"/>
                <a:gd name="T52" fmla="*/ 30 w 177"/>
                <a:gd name="T53" fmla="*/ 91 h 94"/>
                <a:gd name="T54" fmla="*/ 23 w 177"/>
                <a:gd name="T55" fmla="*/ 91 h 94"/>
                <a:gd name="T56" fmla="*/ 17 w 177"/>
                <a:gd name="T57" fmla="*/ 91 h 94"/>
                <a:gd name="T58" fmla="*/ 12 w 177"/>
                <a:gd name="T59" fmla="*/ 91 h 94"/>
                <a:gd name="T60" fmla="*/ 8 w 177"/>
                <a:gd name="T61" fmla="*/ 93 h 94"/>
                <a:gd name="T62" fmla="*/ 3 w 177"/>
                <a:gd name="T63" fmla="*/ 93 h 94"/>
                <a:gd name="T64" fmla="*/ 0 w 177"/>
                <a:gd name="T65" fmla="*/ 94 h 94"/>
                <a:gd name="T66" fmla="*/ 177 w 177"/>
                <a:gd name="T67" fmla="*/ 0 h 94"/>
                <a:gd name="T68" fmla="*/ 171 w 177"/>
                <a:gd name="T69" fmla="*/ 77 h 94"/>
                <a:gd name="T70" fmla="*/ 171 w 177"/>
                <a:gd name="T71" fmla="*/ 7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7" h="94">
                  <a:moveTo>
                    <a:pt x="171" y="77"/>
                  </a:moveTo>
                  <a:lnTo>
                    <a:pt x="168" y="77"/>
                  </a:lnTo>
                  <a:lnTo>
                    <a:pt x="165" y="77"/>
                  </a:lnTo>
                  <a:lnTo>
                    <a:pt x="160" y="77"/>
                  </a:lnTo>
                  <a:lnTo>
                    <a:pt x="157" y="78"/>
                  </a:lnTo>
                  <a:lnTo>
                    <a:pt x="154" y="78"/>
                  </a:lnTo>
                  <a:lnTo>
                    <a:pt x="149" y="80"/>
                  </a:lnTo>
                  <a:lnTo>
                    <a:pt x="143" y="80"/>
                  </a:lnTo>
                  <a:lnTo>
                    <a:pt x="139" y="80"/>
                  </a:lnTo>
                  <a:lnTo>
                    <a:pt x="132" y="80"/>
                  </a:lnTo>
                  <a:lnTo>
                    <a:pt x="126" y="81"/>
                  </a:lnTo>
                  <a:lnTo>
                    <a:pt x="120" y="81"/>
                  </a:lnTo>
                  <a:lnTo>
                    <a:pt x="114" y="81"/>
                  </a:lnTo>
                  <a:lnTo>
                    <a:pt x="107" y="83"/>
                  </a:lnTo>
                  <a:lnTo>
                    <a:pt x="101" y="84"/>
                  </a:lnTo>
                  <a:lnTo>
                    <a:pt x="97" y="84"/>
                  </a:lnTo>
                  <a:lnTo>
                    <a:pt x="93" y="84"/>
                  </a:lnTo>
                  <a:lnTo>
                    <a:pt x="89" y="84"/>
                  </a:lnTo>
                  <a:lnTo>
                    <a:pt x="86" y="85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64" y="87"/>
                  </a:lnTo>
                  <a:lnTo>
                    <a:pt x="56" y="87"/>
                  </a:lnTo>
                  <a:lnTo>
                    <a:pt x="50" y="88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30" y="91"/>
                  </a:lnTo>
                  <a:lnTo>
                    <a:pt x="23" y="91"/>
                  </a:lnTo>
                  <a:lnTo>
                    <a:pt x="17" y="91"/>
                  </a:lnTo>
                  <a:lnTo>
                    <a:pt x="12" y="91"/>
                  </a:lnTo>
                  <a:lnTo>
                    <a:pt x="8" y="93"/>
                  </a:lnTo>
                  <a:lnTo>
                    <a:pt x="3" y="93"/>
                  </a:lnTo>
                  <a:lnTo>
                    <a:pt x="0" y="94"/>
                  </a:lnTo>
                  <a:lnTo>
                    <a:pt x="177" y="0"/>
                  </a:lnTo>
                  <a:lnTo>
                    <a:pt x="171" y="77"/>
                  </a:lnTo>
                  <a:lnTo>
                    <a:pt x="171" y="77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40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16" y="1556792"/>
            <a:ext cx="1768184" cy="149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ovéPole 2055"/>
          <p:cNvSpPr txBox="1"/>
          <p:nvPr/>
        </p:nvSpPr>
        <p:spPr>
          <a:xfrm>
            <a:off x="2201985" y="1885474"/>
            <a:ext cx="100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2057" name="TextovéPole 2056"/>
          <p:cNvSpPr txBox="1"/>
          <p:nvPr/>
        </p:nvSpPr>
        <p:spPr>
          <a:xfrm>
            <a:off x="3203849" y="2743994"/>
            <a:ext cx="92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180</a:t>
            </a:r>
            <a:endParaRPr lang="cs-CZ" dirty="0"/>
          </a:p>
        </p:txBody>
      </p:sp>
      <p:sp>
        <p:nvSpPr>
          <p:cNvPr id="2058" name="TextovéPole 2057"/>
          <p:cNvSpPr txBox="1"/>
          <p:nvPr/>
        </p:nvSpPr>
        <p:spPr>
          <a:xfrm>
            <a:off x="4427984" y="1772816"/>
            <a:ext cx="823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360</a:t>
            </a:r>
            <a:endParaRPr lang="cs-CZ" dirty="0"/>
          </a:p>
        </p:txBody>
      </p:sp>
      <p:sp>
        <p:nvSpPr>
          <p:cNvPr id="2059" name="TextovéPole 2058"/>
          <p:cNvSpPr txBox="1"/>
          <p:nvPr/>
        </p:nvSpPr>
        <p:spPr>
          <a:xfrm>
            <a:off x="5076056" y="271541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1 1000</a:t>
            </a:r>
            <a:endParaRPr lang="cs-CZ" dirty="0"/>
          </a:p>
        </p:txBody>
      </p:sp>
      <p:sp>
        <p:nvSpPr>
          <p:cNvPr id="2060" name="TextovéPole 2059"/>
          <p:cNvSpPr txBox="1"/>
          <p:nvPr/>
        </p:nvSpPr>
        <p:spPr>
          <a:xfrm>
            <a:off x="6804248" y="2142149"/>
            <a:ext cx="1189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1 200</a:t>
            </a:r>
            <a:endParaRPr lang="cs-CZ" dirty="0"/>
          </a:p>
        </p:txBody>
      </p:sp>
      <p:sp>
        <p:nvSpPr>
          <p:cNvPr id="2062" name="TextovéPole 2061"/>
          <p:cNvSpPr txBox="1"/>
          <p:nvPr/>
        </p:nvSpPr>
        <p:spPr>
          <a:xfrm>
            <a:off x="770861" y="4221088"/>
            <a:ext cx="719299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60 . 40                             2 . 60                          60 . 60                                 80 . 3</a:t>
            </a:r>
          </a:p>
          <a:p>
            <a:endParaRPr lang="cs-CZ" dirty="0"/>
          </a:p>
          <a:p>
            <a:r>
              <a:rPr lang="cs-CZ" dirty="0" smtClean="0"/>
              <a:t>           3 . 40               60 . 30                3 . 60               9 . 40                  90 . 40</a:t>
            </a:r>
          </a:p>
          <a:p>
            <a:endParaRPr lang="cs-CZ" dirty="0"/>
          </a:p>
          <a:p>
            <a:r>
              <a:rPr lang="cs-CZ" dirty="0" smtClean="0"/>
              <a:t>10 . 10                   10 . 100              5 . 20                   20 . 50                       20 . 5</a:t>
            </a:r>
          </a:p>
          <a:p>
            <a:endParaRPr lang="cs-CZ" dirty="0"/>
          </a:p>
          <a:p>
            <a:r>
              <a:rPr lang="cs-CZ" dirty="0" smtClean="0"/>
              <a:t>6 . 200             40 . 30                          12 . 100                        60 . 20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146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5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724" y="1372614"/>
            <a:ext cx="1904164" cy="124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-1SLK\AppData\Local\Microsoft\Windows\Temporary Internet Files\Content.IE5\H8L55V54\MC90023217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354" y="2293693"/>
            <a:ext cx="1725068" cy="129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62865"/>
            <a:ext cx="1692187" cy="106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029" y="2116841"/>
            <a:ext cx="1630567" cy="144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5"/>
          <p:cNvGrpSpPr>
            <a:grpSpLocks noChangeAspect="1"/>
          </p:cNvGrpSpPr>
          <p:nvPr/>
        </p:nvGrpSpPr>
        <p:grpSpPr bwMode="auto">
          <a:xfrm>
            <a:off x="517433" y="2382044"/>
            <a:ext cx="1943571" cy="1008062"/>
            <a:chOff x="431" y="1525"/>
            <a:chExt cx="1043" cy="635"/>
          </a:xfrm>
        </p:grpSpPr>
        <p:sp>
          <p:nvSpPr>
            <p:cNvPr id="10" name="AutoShape 4"/>
            <p:cNvSpPr>
              <a:spLocks noChangeAspect="1" noChangeArrowheads="1" noTextEdit="1"/>
            </p:cNvSpPr>
            <p:nvPr/>
          </p:nvSpPr>
          <p:spPr bwMode="auto">
            <a:xfrm>
              <a:off x="431" y="1525"/>
              <a:ext cx="1043" cy="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431" y="1533"/>
              <a:ext cx="1027" cy="618"/>
            </a:xfrm>
            <a:custGeom>
              <a:avLst/>
              <a:gdLst>
                <a:gd name="T0" fmla="*/ 875 w 2055"/>
                <a:gd name="T1" fmla="*/ 402 h 1854"/>
                <a:gd name="T2" fmla="*/ 1272 w 2055"/>
                <a:gd name="T3" fmla="*/ 0 h 1854"/>
                <a:gd name="T4" fmla="*/ 1225 w 2055"/>
                <a:gd name="T5" fmla="*/ 447 h 1854"/>
                <a:gd name="T6" fmla="*/ 1420 w 2055"/>
                <a:gd name="T7" fmla="*/ 394 h 1854"/>
                <a:gd name="T8" fmla="*/ 1378 w 2055"/>
                <a:gd name="T9" fmla="*/ 590 h 1854"/>
                <a:gd name="T10" fmla="*/ 2055 w 2055"/>
                <a:gd name="T11" fmla="*/ 531 h 1854"/>
                <a:gd name="T12" fmla="*/ 1526 w 2055"/>
                <a:gd name="T13" fmla="*/ 883 h 1854"/>
                <a:gd name="T14" fmla="*/ 1692 w 2055"/>
                <a:gd name="T15" fmla="*/ 1014 h 1854"/>
                <a:gd name="T16" fmla="*/ 1456 w 2055"/>
                <a:gd name="T17" fmla="*/ 1104 h 1854"/>
                <a:gd name="T18" fmla="*/ 1692 w 2055"/>
                <a:gd name="T19" fmla="*/ 1526 h 1854"/>
                <a:gd name="T20" fmla="*/ 1250 w 2055"/>
                <a:gd name="T21" fmla="*/ 1368 h 1854"/>
                <a:gd name="T22" fmla="*/ 1245 w 2055"/>
                <a:gd name="T23" fmla="*/ 1567 h 1854"/>
                <a:gd name="T24" fmla="*/ 1060 w 2055"/>
                <a:gd name="T25" fmla="*/ 1477 h 1854"/>
                <a:gd name="T26" fmla="*/ 898 w 2055"/>
                <a:gd name="T27" fmla="*/ 1854 h 1854"/>
                <a:gd name="T28" fmla="*/ 757 w 2055"/>
                <a:gd name="T29" fmla="*/ 1473 h 1854"/>
                <a:gd name="T30" fmla="*/ 548 w 2055"/>
                <a:gd name="T31" fmla="*/ 1541 h 1854"/>
                <a:gd name="T32" fmla="*/ 522 w 2055"/>
                <a:gd name="T33" fmla="*/ 1368 h 1854"/>
                <a:gd name="T34" fmla="*/ 0 w 2055"/>
                <a:gd name="T35" fmla="*/ 1529 h 1854"/>
                <a:gd name="T36" fmla="*/ 369 w 2055"/>
                <a:gd name="T37" fmla="*/ 1138 h 1854"/>
                <a:gd name="T38" fmla="*/ 111 w 2055"/>
                <a:gd name="T39" fmla="*/ 1029 h 1854"/>
                <a:gd name="T40" fmla="*/ 386 w 2055"/>
                <a:gd name="T41" fmla="*/ 850 h 1854"/>
                <a:gd name="T42" fmla="*/ 39 w 2055"/>
                <a:gd name="T43" fmla="*/ 531 h 1854"/>
                <a:gd name="T44" fmla="*/ 543 w 2055"/>
                <a:gd name="T45" fmla="*/ 521 h 1854"/>
                <a:gd name="T46" fmla="*/ 599 w 2055"/>
                <a:gd name="T47" fmla="*/ 262 h 1854"/>
                <a:gd name="T48" fmla="*/ 875 w 2055"/>
                <a:gd name="T49" fmla="*/ 402 h 1854"/>
                <a:gd name="T50" fmla="*/ 875 w 2055"/>
                <a:gd name="T51" fmla="*/ 402 h 1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55" h="1854">
                  <a:moveTo>
                    <a:pt x="875" y="402"/>
                  </a:moveTo>
                  <a:lnTo>
                    <a:pt x="1272" y="0"/>
                  </a:lnTo>
                  <a:lnTo>
                    <a:pt x="1225" y="447"/>
                  </a:lnTo>
                  <a:lnTo>
                    <a:pt x="1420" y="394"/>
                  </a:lnTo>
                  <a:lnTo>
                    <a:pt x="1378" y="590"/>
                  </a:lnTo>
                  <a:lnTo>
                    <a:pt x="2055" y="531"/>
                  </a:lnTo>
                  <a:lnTo>
                    <a:pt x="1526" y="883"/>
                  </a:lnTo>
                  <a:lnTo>
                    <a:pt x="1692" y="1014"/>
                  </a:lnTo>
                  <a:lnTo>
                    <a:pt x="1456" y="1104"/>
                  </a:lnTo>
                  <a:lnTo>
                    <a:pt x="1692" y="1526"/>
                  </a:lnTo>
                  <a:lnTo>
                    <a:pt x="1250" y="1368"/>
                  </a:lnTo>
                  <a:lnTo>
                    <a:pt x="1245" y="1567"/>
                  </a:lnTo>
                  <a:lnTo>
                    <a:pt x="1060" y="1477"/>
                  </a:lnTo>
                  <a:lnTo>
                    <a:pt x="898" y="1854"/>
                  </a:lnTo>
                  <a:lnTo>
                    <a:pt x="757" y="1473"/>
                  </a:lnTo>
                  <a:lnTo>
                    <a:pt x="548" y="1541"/>
                  </a:lnTo>
                  <a:lnTo>
                    <a:pt x="522" y="1368"/>
                  </a:lnTo>
                  <a:lnTo>
                    <a:pt x="0" y="1529"/>
                  </a:lnTo>
                  <a:lnTo>
                    <a:pt x="369" y="1138"/>
                  </a:lnTo>
                  <a:lnTo>
                    <a:pt x="111" y="1029"/>
                  </a:lnTo>
                  <a:lnTo>
                    <a:pt x="386" y="850"/>
                  </a:lnTo>
                  <a:lnTo>
                    <a:pt x="39" y="531"/>
                  </a:lnTo>
                  <a:lnTo>
                    <a:pt x="543" y="521"/>
                  </a:lnTo>
                  <a:lnTo>
                    <a:pt x="599" y="262"/>
                  </a:lnTo>
                  <a:lnTo>
                    <a:pt x="875" y="402"/>
                  </a:lnTo>
                  <a:lnTo>
                    <a:pt x="875" y="40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18" y="1724"/>
              <a:ext cx="371" cy="234"/>
            </a:xfrm>
            <a:custGeom>
              <a:avLst/>
              <a:gdLst>
                <a:gd name="T0" fmla="*/ 396 w 743"/>
                <a:gd name="T1" fmla="*/ 0 h 702"/>
                <a:gd name="T2" fmla="*/ 360 w 743"/>
                <a:gd name="T3" fmla="*/ 0 h 702"/>
                <a:gd name="T4" fmla="*/ 326 w 743"/>
                <a:gd name="T5" fmla="*/ 4 h 702"/>
                <a:gd name="T6" fmla="*/ 285 w 743"/>
                <a:gd name="T7" fmla="*/ 9 h 702"/>
                <a:gd name="T8" fmla="*/ 240 w 743"/>
                <a:gd name="T9" fmla="*/ 17 h 702"/>
                <a:gd name="T10" fmla="*/ 197 w 743"/>
                <a:gd name="T11" fmla="*/ 30 h 702"/>
                <a:gd name="T12" fmla="*/ 156 w 743"/>
                <a:gd name="T13" fmla="*/ 46 h 702"/>
                <a:gd name="T14" fmla="*/ 117 w 743"/>
                <a:gd name="T15" fmla="*/ 68 h 702"/>
                <a:gd name="T16" fmla="*/ 84 w 743"/>
                <a:gd name="T17" fmla="*/ 94 h 702"/>
                <a:gd name="T18" fmla="*/ 58 w 743"/>
                <a:gd name="T19" fmla="*/ 125 h 702"/>
                <a:gd name="T20" fmla="*/ 38 w 743"/>
                <a:gd name="T21" fmla="*/ 161 h 702"/>
                <a:gd name="T22" fmla="*/ 21 w 743"/>
                <a:gd name="T23" fmla="*/ 199 h 702"/>
                <a:gd name="T24" fmla="*/ 10 w 743"/>
                <a:gd name="T25" fmla="*/ 241 h 702"/>
                <a:gd name="T26" fmla="*/ 4 w 743"/>
                <a:gd name="T27" fmla="*/ 284 h 702"/>
                <a:gd name="T28" fmla="*/ 2 w 743"/>
                <a:gd name="T29" fmla="*/ 328 h 702"/>
                <a:gd name="T30" fmla="*/ 2 w 743"/>
                <a:gd name="T31" fmla="*/ 370 h 702"/>
                <a:gd name="T32" fmla="*/ 5 w 743"/>
                <a:gd name="T33" fmla="*/ 415 h 702"/>
                <a:gd name="T34" fmla="*/ 10 w 743"/>
                <a:gd name="T35" fmla="*/ 455 h 702"/>
                <a:gd name="T36" fmla="*/ 19 w 743"/>
                <a:gd name="T37" fmla="*/ 494 h 702"/>
                <a:gd name="T38" fmla="*/ 30 w 743"/>
                <a:gd name="T39" fmla="*/ 531 h 702"/>
                <a:gd name="T40" fmla="*/ 44 w 743"/>
                <a:gd name="T41" fmla="*/ 566 h 702"/>
                <a:gd name="T42" fmla="*/ 61 w 743"/>
                <a:gd name="T43" fmla="*/ 597 h 702"/>
                <a:gd name="T44" fmla="*/ 81 w 743"/>
                <a:gd name="T45" fmla="*/ 626 h 702"/>
                <a:gd name="T46" fmla="*/ 106 w 743"/>
                <a:gd name="T47" fmla="*/ 648 h 702"/>
                <a:gd name="T48" fmla="*/ 136 w 743"/>
                <a:gd name="T49" fmla="*/ 668 h 702"/>
                <a:gd name="T50" fmla="*/ 169 w 743"/>
                <a:gd name="T51" fmla="*/ 684 h 702"/>
                <a:gd name="T52" fmla="*/ 207 w 743"/>
                <a:gd name="T53" fmla="*/ 695 h 702"/>
                <a:gd name="T54" fmla="*/ 250 w 743"/>
                <a:gd name="T55" fmla="*/ 701 h 702"/>
                <a:gd name="T56" fmla="*/ 295 w 743"/>
                <a:gd name="T57" fmla="*/ 701 h 702"/>
                <a:gd name="T58" fmla="*/ 343 w 743"/>
                <a:gd name="T59" fmla="*/ 698 h 702"/>
                <a:gd name="T60" fmla="*/ 393 w 743"/>
                <a:gd name="T61" fmla="*/ 692 h 702"/>
                <a:gd name="T62" fmla="*/ 441 w 743"/>
                <a:gd name="T63" fmla="*/ 681 h 702"/>
                <a:gd name="T64" fmla="*/ 488 w 743"/>
                <a:gd name="T65" fmla="*/ 668 h 702"/>
                <a:gd name="T66" fmla="*/ 533 w 743"/>
                <a:gd name="T67" fmla="*/ 650 h 702"/>
                <a:gd name="T68" fmla="*/ 575 w 743"/>
                <a:gd name="T69" fmla="*/ 630 h 702"/>
                <a:gd name="T70" fmla="*/ 611 w 743"/>
                <a:gd name="T71" fmla="*/ 608 h 702"/>
                <a:gd name="T72" fmla="*/ 640 w 743"/>
                <a:gd name="T73" fmla="*/ 581 h 702"/>
                <a:gd name="T74" fmla="*/ 667 w 743"/>
                <a:gd name="T75" fmla="*/ 554 h 702"/>
                <a:gd name="T76" fmla="*/ 688 w 743"/>
                <a:gd name="T77" fmla="*/ 526 h 702"/>
                <a:gd name="T78" fmla="*/ 706 w 743"/>
                <a:gd name="T79" fmla="*/ 496 h 702"/>
                <a:gd name="T80" fmla="*/ 720 w 743"/>
                <a:gd name="T81" fmla="*/ 464 h 702"/>
                <a:gd name="T82" fmla="*/ 729 w 743"/>
                <a:gd name="T83" fmla="*/ 433 h 702"/>
                <a:gd name="T84" fmla="*/ 737 w 743"/>
                <a:gd name="T85" fmla="*/ 402 h 702"/>
                <a:gd name="T86" fmla="*/ 740 w 743"/>
                <a:gd name="T87" fmla="*/ 370 h 702"/>
                <a:gd name="T88" fmla="*/ 741 w 743"/>
                <a:gd name="T89" fmla="*/ 341 h 702"/>
                <a:gd name="T90" fmla="*/ 740 w 743"/>
                <a:gd name="T91" fmla="*/ 311 h 702"/>
                <a:gd name="T92" fmla="*/ 735 w 743"/>
                <a:gd name="T93" fmla="*/ 282 h 702"/>
                <a:gd name="T94" fmla="*/ 727 w 743"/>
                <a:gd name="T95" fmla="*/ 254 h 702"/>
                <a:gd name="T96" fmla="*/ 720 w 743"/>
                <a:gd name="T97" fmla="*/ 228 h 702"/>
                <a:gd name="T98" fmla="*/ 707 w 743"/>
                <a:gd name="T99" fmla="*/ 201 h 702"/>
                <a:gd name="T100" fmla="*/ 692 w 743"/>
                <a:gd name="T101" fmla="*/ 177 h 702"/>
                <a:gd name="T102" fmla="*/ 664 w 743"/>
                <a:gd name="T103" fmla="*/ 142 h 702"/>
                <a:gd name="T104" fmla="*/ 622 w 743"/>
                <a:gd name="T105" fmla="*/ 107 h 702"/>
                <a:gd name="T106" fmla="*/ 590 w 743"/>
                <a:gd name="T107" fmla="*/ 85 h 702"/>
                <a:gd name="T108" fmla="*/ 561 w 743"/>
                <a:gd name="T109" fmla="*/ 68 h 702"/>
                <a:gd name="T110" fmla="*/ 530 w 743"/>
                <a:gd name="T111" fmla="*/ 51 h 702"/>
                <a:gd name="T112" fmla="*/ 499 w 743"/>
                <a:gd name="T113" fmla="*/ 36 h 702"/>
                <a:gd name="T114" fmla="*/ 467 w 743"/>
                <a:gd name="T115" fmla="*/ 21 h 702"/>
                <a:gd name="T116" fmla="*/ 427 w 743"/>
                <a:gd name="T117" fmla="*/ 4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3" h="702">
                  <a:moveTo>
                    <a:pt x="416" y="0"/>
                  </a:moveTo>
                  <a:lnTo>
                    <a:pt x="415" y="0"/>
                  </a:lnTo>
                  <a:lnTo>
                    <a:pt x="413" y="0"/>
                  </a:lnTo>
                  <a:lnTo>
                    <a:pt x="410" y="0"/>
                  </a:lnTo>
                  <a:lnTo>
                    <a:pt x="407" y="0"/>
                  </a:lnTo>
                  <a:lnTo>
                    <a:pt x="402" y="0"/>
                  </a:lnTo>
                  <a:lnTo>
                    <a:pt x="396" y="0"/>
                  </a:lnTo>
                  <a:lnTo>
                    <a:pt x="390" y="0"/>
                  </a:lnTo>
                  <a:lnTo>
                    <a:pt x="382" y="0"/>
                  </a:lnTo>
                  <a:lnTo>
                    <a:pt x="377" y="0"/>
                  </a:lnTo>
                  <a:lnTo>
                    <a:pt x="374" y="0"/>
                  </a:lnTo>
                  <a:lnTo>
                    <a:pt x="369" y="0"/>
                  </a:lnTo>
                  <a:lnTo>
                    <a:pt x="365" y="0"/>
                  </a:lnTo>
                  <a:lnTo>
                    <a:pt x="360" y="0"/>
                  </a:lnTo>
                  <a:lnTo>
                    <a:pt x="357" y="1"/>
                  </a:lnTo>
                  <a:lnTo>
                    <a:pt x="352" y="1"/>
                  </a:lnTo>
                  <a:lnTo>
                    <a:pt x="346" y="3"/>
                  </a:lnTo>
                  <a:lnTo>
                    <a:pt x="341" y="3"/>
                  </a:lnTo>
                  <a:lnTo>
                    <a:pt x="335" y="3"/>
                  </a:lnTo>
                  <a:lnTo>
                    <a:pt x="330" y="3"/>
                  </a:lnTo>
                  <a:lnTo>
                    <a:pt x="326" y="4"/>
                  </a:lnTo>
                  <a:lnTo>
                    <a:pt x="320" y="4"/>
                  </a:lnTo>
                  <a:lnTo>
                    <a:pt x="315" y="6"/>
                  </a:lnTo>
                  <a:lnTo>
                    <a:pt x="309" y="6"/>
                  </a:lnTo>
                  <a:lnTo>
                    <a:pt x="304" y="7"/>
                  </a:lnTo>
                  <a:lnTo>
                    <a:pt x="298" y="7"/>
                  </a:lnTo>
                  <a:lnTo>
                    <a:pt x="292" y="9"/>
                  </a:lnTo>
                  <a:lnTo>
                    <a:pt x="285" y="9"/>
                  </a:lnTo>
                  <a:lnTo>
                    <a:pt x="279" y="10"/>
                  </a:lnTo>
                  <a:lnTo>
                    <a:pt x="273" y="11"/>
                  </a:lnTo>
                  <a:lnTo>
                    <a:pt x="267" y="13"/>
                  </a:lnTo>
                  <a:lnTo>
                    <a:pt x="260" y="13"/>
                  </a:lnTo>
                  <a:lnTo>
                    <a:pt x="254" y="16"/>
                  </a:lnTo>
                  <a:lnTo>
                    <a:pt x="246" y="16"/>
                  </a:lnTo>
                  <a:lnTo>
                    <a:pt x="240" y="17"/>
                  </a:lnTo>
                  <a:lnTo>
                    <a:pt x="234" y="19"/>
                  </a:lnTo>
                  <a:lnTo>
                    <a:pt x="228" y="20"/>
                  </a:lnTo>
                  <a:lnTo>
                    <a:pt x="221" y="23"/>
                  </a:lnTo>
                  <a:lnTo>
                    <a:pt x="215" y="24"/>
                  </a:lnTo>
                  <a:lnTo>
                    <a:pt x="209" y="26"/>
                  </a:lnTo>
                  <a:lnTo>
                    <a:pt x="203" y="29"/>
                  </a:lnTo>
                  <a:lnTo>
                    <a:pt x="197" y="30"/>
                  </a:lnTo>
                  <a:lnTo>
                    <a:pt x="192" y="31"/>
                  </a:lnTo>
                  <a:lnTo>
                    <a:pt x="186" y="34"/>
                  </a:lnTo>
                  <a:lnTo>
                    <a:pt x="179" y="36"/>
                  </a:lnTo>
                  <a:lnTo>
                    <a:pt x="173" y="38"/>
                  </a:lnTo>
                  <a:lnTo>
                    <a:pt x="167" y="41"/>
                  </a:lnTo>
                  <a:lnTo>
                    <a:pt x="161" y="43"/>
                  </a:lnTo>
                  <a:lnTo>
                    <a:pt x="156" y="46"/>
                  </a:lnTo>
                  <a:lnTo>
                    <a:pt x="150" y="48"/>
                  </a:lnTo>
                  <a:lnTo>
                    <a:pt x="144" y="51"/>
                  </a:lnTo>
                  <a:lnTo>
                    <a:pt x="139" y="54"/>
                  </a:lnTo>
                  <a:lnTo>
                    <a:pt x="133" y="57"/>
                  </a:lnTo>
                  <a:lnTo>
                    <a:pt x="127" y="61"/>
                  </a:lnTo>
                  <a:lnTo>
                    <a:pt x="122" y="64"/>
                  </a:lnTo>
                  <a:lnTo>
                    <a:pt x="117" y="68"/>
                  </a:lnTo>
                  <a:lnTo>
                    <a:pt x="113" y="71"/>
                  </a:lnTo>
                  <a:lnTo>
                    <a:pt x="108" y="74"/>
                  </a:lnTo>
                  <a:lnTo>
                    <a:pt x="103" y="78"/>
                  </a:lnTo>
                  <a:lnTo>
                    <a:pt x="97" y="83"/>
                  </a:lnTo>
                  <a:lnTo>
                    <a:pt x="94" y="85"/>
                  </a:lnTo>
                  <a:lnTo>
                    <a:pt x="89" y="90"/>
                  </a:lnTo>
                  <a:lnTo>
                    <a:pt x="84" y="94"/>
                  </a:lnTo>
                  <a:lnTo>
                    <a:pt x="80" y="98"/>
                  </a:lnTo>
                  <a:lnTo>
                    <a:pt x="77" y="103"/>
                  </a:lnTo>
                  <a:lnTo>
                    <a:pt x="72" y="107"/>
                  </a:lnTo>
                  <a:lnTo>
                    <a:pt x="67" y="111"/>
                  </a:lnTo>
                  <a:lnTo>
                    <a:pt x="64" y="115"/>
                  </a:lnTo>
                  <a:lnTo>
                    <a:pt x="61" y="121"/>
                  </a:lnTo>
                  <a:lnTo>
                    <a:pt x="58" y="125"/>
                  </a:lnTo>
                  <a:lnTo>
                    <a:pt x="55" y="130"/>
                  </a:lnTo>
                  <a:lnTo>
                    <a:pt x="52" y="135"/>
                  </a:lnTo>
                  <a:lnTo>
                    <a:pt x="49" y="141"/>
                  </a:lnTo>
                  <a:lnTo>
                    <a:pt x="46" y="145"/>
                  </a:lnTo>
                  <a:lnTo>
                    <a:pt x="42" y="151"/>
                  </a:lnTo>
                  <a:lnTo>
                    <a:pt x="39" y="155"/>
                  </a:lnTo>
                  <a:lnTo>
                    <a:pt x="38" y="161"/>
                  </a:lnTo>
                  <a:lnTo>
                    <a:pt x="35" y="167"/>
                  </a:lnTo>
                  <a:lnTo>
                    <a:pt x="32" y="172"/>
                  </a:lnTo>
                  <a:lnTo>
                    <a:pt x="30" y="178"/>
                  </a:lnTo>
                  <a:lnTo>
                    <a:pt x="27" y="184"/>
                  </a:lnTo>
                  <a:lnTo>
                    <a:pt x="25" y="188"/>
                  </a:lnTo>
                  <a:lnTo>
                    <a:pt x="24" y="194"/>
                  </a:lnTo>
                  <a:lnTo>
                    <a:pt x="21" y="199"/>
                  </a:lnTo>
                  <a:lnTo>
                    <a:pt x="19" y="205"/>
                  </a:lnTo>
                  <a:lnTo>
                    <a:pt x="18" y="211"/>
                  </a:lnTo>
                  <a:lnTo>
                    <a:pt x="16" y="217"/>
                  </a:lnTo>
                  <a:lnTo>
                    <a:pt x="14" y="224"/>
                  </a:lnTo>
                  <a:lnTo>
                    <a:pt x="13" y="229"/>
                  </a:lnTo>
                  <a:lnTo>
                    <a:pt x="11" y="235"/>
                  </a:lnTo>
                  <a:lnTo>
                    <a:pt x="10" y="241"/>
                  </a:lnTo>
                  <a:lnTo>
                    <a:pt x="8" y="247"/>
                  </a:lnTo>
                  <a:lnTo>
                    <a:pt x="8" y="254"/>
                  </a:lnTo>
                  <a:lnTo>
                    <a:pt x="7" y="259"/>
                  </a:lnTo>
                  <a:lnTo>
                    <a:pt x="7" y="265"/>
                  </a:lnTo>
                  <a:lnTo>
                    <a:pt x="5" y="272"/>
                  </a:lnTo>
                  <a:lnTo>
                    <a:pt x="5" y="278"/>
                  </a:lnTo>
                  <a:lnTo>
                    <a:pt x="4" y="284"/>
                  </a:lnTo>
                  <a:lnTo>
                    <a:pt x="2" y="289"/>
                  </a:lnTo>
                  <a:lnTo>
                    <a:pt x="2" y="296"/>
                  </a:lnTo>
                  <a:lnTo>
                    <a:pt x="2" y="302"/>
                  </a:lnTo>
                  <a:lnTo>
                    <a:pt x="2" y="308"/>
                  </a:lnTo>
                  <a:lnTo>
                    <a:pt x="2" y="315"/>
                  </a:lnTo>
                  <a:lnTo>
                    <a:pt x="2" y="321"/>
                  </a:lnTo>
                  <a:lnTo>
                    <a:pt x="2" y="328"/>
                  </a:lnTo>
                  <a:lnTo>
                    <a:pt x="0" y="333"/>
                  </a:lnTo>
                  <a:lnTo>
                    <a:pt x="0" y="339"/>
                  </a:lnTo>
                  <a:lnTo>
                    <a:pt x="0" y="346"/>
                  </a:lnTo>
                  <a:lnTo>
                    <a:pt x="0" y="352"/>
                  </a:lnTo>
                  <a:lnTo>
                    <a:pt x="0" y="358"/>
                  </a:lnTo>
                  <a:lnTo>
                    <a:pt x="2" y="365"/>
                  </a:lnTo>
                  <a:lnTo>
                    <a:pt x="2" y="370"/>
                  </a:lnTo>
                  <a:lnTo>
                    <a:pt x="2" y="378"/>
                  </a:lnTo>
                  <a:lnTo>
                    <a:pt x="2" y="383"/>
                  </a:lnTo>
                  <a:lnTo>
                    <a:pt x="2" y="389"/>
                  </a:lnTo>
                  <a:lnTo>
                    <a:pt x="2" y="396"/>
                  </a:lnTo>
                  <a:lnTo>
                    <a:pt x="4" y="402"/>
                  </a:lnTo>
                  <a:lnTo>
                    <a:pt x="4" y="408"/>
                  </a:lnTo>
                  <a:lnTo>
                    <a:pt x="5" y="415"/>
                  </a:lnTo>
                  <a:lnTo>
                    <a:pt x="5" y="420"/>
                  </a:lnTo>
                  <a:lnTo>
                    <a:pt x="7" y="426"/>
                  </a:lnTo>
                  <a:lnTo>
                    <a:pt x="7" y="432"/>
                  </a:lnTo>
                  <a:lnTo>
                    <a:pt x="8" y="437"/>
                  </a:lnTo>
                  <a:lnTo>
                    <a:pt x="8" y="443"/>
                  </a:lnTo>
                  <a:lnTo>
                    <a:pt x="10" y="449"/>
                  </a:lnTo>
                  <a:lnTo>
                    <a:pt x="10" y="455"/>
                  </a:lnTo>
                  <a:lnTo>
                    <a:pt x="11" y="460"/>
                  </a:lnTo>
                  <a:lnTo>
                    <a:pt x="13" y="466"/>
                  </a:lnTo>
                  <a:lnTo>
                    <a:pt x="13" y="473"/>
                  </a:lnTo>
                  <a:lnTo>
                    <a:pt x="14" y="477"/>
                  </a:lnTo>
                  <a:lnTo>
                    <a:pt x="16" y="483"/>
                  </a:lnTo>
                  <a:lnTo>
                    <a:pt x="18" y="489"/>
                  </a:lnTo>
                  <a:lnTo>
                    <a:pt x="19" y="494"/>
                  </a:lnTo>
                  <a:lnTo>
                    <a:pt x="19" y="500"/>
                  </a:lnTo>
                  <a:lnTo>
                    <a:pt x="21" y="506"/>
                  </a:lnTo>
                  <a:lnTo>
                    <a:pt x="24" y="512"/>
                  </a:lnTo>
                  <a:lnTo>
                    <a:pt x="25" y="517"/>
                  </a:lnTo>
                  <a:lnTo>
                    <a:pt x="27" y="521"/>
                  </a:lnTo>
                  <a:lnTo>
                    <a:pt x="28" y="527"/>
                  </a:lnTo>
                  <a:lnTo>
                    <a:pt x="30" y="531"/>
                  </a:lnTo>
                  <a:lnTo>
                    <a:pt x="32" y="537"/>
                  </a:lnTo>
                  <a:lnTo>
                    <a:pt x="33" y="541"/>
                  </a:lnTo>
                  <a:lnTo>
                    <a:pt x="36" y="547"/>
                  </a:lnTo>
                  <a:lnTo>
                    <a:pt x="38" y="551"/>
                  </a:lnTo>
                  <a:lnTo>
                    <a:pt x="39" y="557"/>
                  </a:lnTo>
                  <a:lnTo>
                    <a:pt x="42" y="561"/>
                  </a:lnTo>
                  <a:lnTo>
                    <a:pt x="44" y="566"/>
                  </a:lnTo>
                  <a:lnTo>
                    <a:pt x="46" y="570"/>
                  </a:lnTo>
                  <a:lnTo>
                    <a:pt x="49" y="576"/>
                  </a:lnTo>
                  <a:lnTo>
                    <a:pt x="50" y="580"/>
                  </a:lnTo>
                  <a:lnTo>
                    <a:pt x="53" y="584"/>
                  </a:lnTo>
                  <a:lnTo>
                    <a:pt x="55" y="588"/>
                  </a:lnTo>
                  <a:lnTo>
                    <a:pt x="60" y="594"/>
                  </a:lnTo>
                  <a:lnTo>
                    <a:pt x="61" y="597"/>
                  </a:lnTo>
                  <a:lnTo>
                    <a:pt x="64" y="601"/>
                  </a:lnTo>
                  <a:lnTo>
                    <a:pt x="66" y="606"/>
                  </a:lnTo>
                  <a:lnTo>
                    <a:pt x="69" y="610"/>
                  </a:lnTo>
                  <a:lnTo>
                    <a:pt x="72" y="613"/>
                  </a:lnTo>
                  <a:lnTo>
                    <a:pt x="75" y="617"/>
                  </a:lnTo>
                  <a:lnTo>
                    <a:pt x="78" y="621"/>
                  </a:lnTo>
                  <a:lnTo>
                    <a:pt x="81" y="626"/>
                  </a:lnTo>
                  <a:lnTo>
                    <a:pt x="84" y="628"/>
                  </a:lnTo>
                  <a:lnTo>
                    <a:pt x="88" y="633"/>
                  </a:lnTo>
                  <a:lnTo>
                    <a:pt x="91" y="635"/>
                  </a:lnTo>
                  <a:lnTo>
                    <a:pt x="95" y="640"/>
                  </a:lnTo>
                  <a:lnTo>
                    <a:pt x="99" y="643"/>
                  </a:lnTo>
                  <a:lnTo>
                    <a:pt x="103" y="645"/>
                  </a:lnTo>
                  <a:lnTo>
                    <a:pt x="106" y="648"/>
                  </a:lnTo>
                  <a:lnTo>
                    <a:pt x="111" y="653"/>
                  </a:lnTo>
                  <a:lnTo>
                    <a:pt x="114" y="655"/>
                  </a:lnTo>
                  <a:lnTo>
                    <a:pt x="119" y="658"/>
                  </a:lnTo>
                  <a:lnTo>
                    <a:pt x="122" y="661"/>
                  </a:lnTo>
                  <a:lnTo>
                    <a:pt x="127" y="664"/>
                  </a:lnTo>
                  <a:lnTo>
                    <a:pt x="131" y="665"/>
                  </a:lnTo>
                  <a:lnTo>
                    <a:pt x="136" y="668"/>
                  </a:lnTo>
                  <a:lnTo>
                    <a:pt x="141" y="671"/>
                  </a:lnTo>
                  <a:lnTo>
                    <a:pt x="145" y="674"/>
                  </a:lnTo>
                  <a:lnTo>
                    <a:pt x="150" y="675"/>
                  </a:lnTo>
                  <a:lnTo>
                    <a:pt x="155" y="678"/>
                  </a:lnTo>
                  <a:lnTo>
                    <a:pt x="159" y="680"/>
                  </a:lnTo>
                  <a:lnTo>
                    <a:pt x="164" y="682"/>
                  </a:lnTo>
                  <a:lnTo>
                    <a:pt x="169" y="684"/>
                  </a:lnTo>
                  <a:lnTo>
                    <a:pt x="175" y="685"/>
                  </a:lnTo>
                  <a:lnTo>
                    <a:pt x="179" y="688"/>
                  </a:lnTo>
                  <a:lnTo>
                    <a:pt x="186" y="690"/>
                  </a:lnTo>
                  <a:lnTo>
                    <a:pt x="190" y="690"/>
                  </a:lnTo>
                  <a:lnTo>
                    <a:pt x="197" y="692"/>
                  </a:lnTo>
                  <a:lnTo>
                    <a:pt x="201" y="692"/>
                  </a:lnTo>
                  <a:lnTo>
                    <a:pt x="207" y="695"/>
                  </a:lnTo>
                  <a:lnTo>
                    <a:pt x="212" y="695"/>
                  </a:lnTo>
                  <a:lnTo>
                    <a:pt x="218" y="697"/>
                  </a:lnTo>
                  <a:lnTo>
                    <a:pt x="225" y="697"/>
                  </a:lnTo>
                  <a:lnTo>
                    <a:pt x="231" y="698"/>
                  </a:lnTo>
                  <a:lnTo>
                    <a:pt x="237" y="700"/>
                  </a:lnTo>
                  <a:lnTo>
                    <a:pt x="243" y="700"/>
                  </a:lnTo>
                  <a:lnTo>
                    <a:pt x="250" y="701"/>
                  </a:lnTo>
                  <a:lnTo>
                    <a:pt x="256" y="701"/>
                  </a:lnTo>
                  <a:lnTo>
                    <a:pt x="262" y="701"/>
                  </a:lnTo>
                  <a:lnTo>
                    <a:pt x="268" y="701"/>
                  </a:lnTo>
                  <a:lnTo>
                    <a:pt x="276" y="701"/>
                  </a:lnTo>
                  <a:lnTo>
                    <a:pt x="282" y="702"/>
                  </a:lnTo>
                  <a:lnTo>
                    <a:pt x="288" y="701"/>
                  </a:lnTo>
                  <a:lnTo>
                    <a:pt x="295" y="701"/>
                  </a:lnTo>
                  <a:lnTo>
                    <a:pt x="302" y="701"/>
                  </a:lnTo>
                  <a:lnTo>
                    <a:pt x="309" y="701"/>
                  </a:lnTo>
                  <a:lnTo>
                    <a:pt x="315" y="701"/>
                  </a:lnTo>
                  <a:lnTo>
                    <a:pt x="323" y="701"/>
                  </a:lnTo>
                  <a:lnTo>
                    <a:pt x="329" y="700"/>
                  </a:lnTo>
                  <a:lnTo>
                    <a:pt x="337" y="700"/>
                  </a:lnTo>
                  <a:lnTo>
                    <a:pt x="343" y="698"/>
                  </a:lnTo>
                  <a:lnTo>
                    <a:pt x="351" y="698"/>
                  </a:lnTo>
                  <a:lnTo>
                    <a:pt x="357" y="697"/>
                  </a:lnTo>
                  <a:lnTo>
                    <a:pt x="363" y="697"/>
                  </a:lnTo>
                  <a:lnTo>
                    <a:pt x="371" y="695"/>
                  </a:lnTo>
                  <a:lnTo>
                    <a:pt x="379" y="695"/>
                  </a:lnTo>
                  <a:lnTo>
                    <a:pt x="385" y="694"/>
                  </a:lnTo>
                  <a:lnTo>
                    <a:pt x="393" y="692"/>
                  </a:lnTo>
                  <a:lnTo>
                    <a:pt x="399" y="691"/>
                  </a:lnTo>
                  <a:lnTo>
                    <a:pt x="407" y="690"/>
                  </a:lnTo>
                  <a:lnTo>
                    <a:pt x="413" y="688"/>
                  </a:lnTo>
                  <a:lnTo>
                    <a:pt x="421" y="687"/>
                  </a:lnTo>
                  <a:lnTo>
                    <a:pt x="427" y="685"/>
                  </a:lnTo>
                  <a:lnTo>
                    <a:pt x="435" y="682"/>
                  </a:lnTo>
                  <a:lnTo>
                    <a:pt x="441" y="681"/>
                  </a:lnTo>
                  <a:lnTo>
                    <a:pt x="447" y="680"/>
                  </a:lnTo>
                  <a:lnTo>
                    <a:pt x="453" y="678"/>
                  </a:lnTo>
                  <a:lnTo>
                    <a:pt x="461" y="675"/>
                  </a:lnTo>
                  <a:lnTo>
                    <a:pt x="467" y="674"/>
                  </a:lnTo>
                  <a:lnTo>
                    <a:pt x="475" y="673"/>
                  </a:lnTo>
                  <a:lnTo>
                    <a:pt x="481" y="670"/>
                  </a:lnTo>
                  <a:lnTo>
                    <a:pt x="488" y="668"/>
                  </a:lnTo>
                  <a:lnTo>
                    <a:pt x="494" y="665"/>
                  </a:lnTo>
                  <a:lnTo>
                    <a:pt x="502" y="663"/>
                  </a:lnTo>
                  <a:lnTo>
                    <a:pt x="508" y="660"/>
                  </a:lnTo>
                  <a:lnTo>
                    <a:pt x="514" y="658"/>
                  </a:lnTo>
                  <a:lnTo>
                    <a:pt x="520" y="655"/>
                  </a:lnTo>
                  <a:lnTo>
                    <a:pt x="527" y="653"/>
                  </a:lnTo>
                  <a:lnTo>
                    <a:pt x="533" y="650"/>
                  </a:lnTo>
                  <a:lnTo>
                    <a:pt x="539" y="647"/>
                  </a:lnTo>
                  <a:lnTo>
                    <a:pt x="545" y="645"/>
                  </a:lnTo>
                  <a:lnTo>
                    <a:pt x="552" y="643"/>
                  </a:lnTo>
                  <a:lnTo>
                    <a:pt x="558" y="640"/>
                  </a:lnTo>
                  <a:lnTo>
                    <a:pt x="562" y="635"/>
                  </a:lnTo>
                  <a:lnTo>
                    <a:pt x="569" y="633"/>
                  </a:lnTo>
                  <a:lnTo>
                    <a:pt x="575" y="630"/>
                  </a:lnTo>
                  <a:lnTo>
                    <a:pt x="580" y="627"/>
                  </a:lnTo>
                  <a:lnTo>
                    <a:pt x="586" y="624"/>
                  </a:lnTo>
                  <a:lnTo>
                    <a:pt x="590" y="621"/>
                  </a:lnTo>
                  <a:lnTo>
                    <a:pt x="597" y="618"/>
                  </a:lnTo>
                  <a:lnTo>
                    <a:pt x="601" y="614"/>
                  </a:lnTo>
                  <a:lnTo>
                    <a:pt x="606" y="611"/>
                  </a:lnTo>
                  <a:lnTo>
                    <a:pt x="611" y="608"/>
                  </a:lnTo>
                  <a:lnTo>
                    <a:pt x="615" y="604"/>
                  </a:lnTo>
                  <a:lnTo>
                    <a:pt x="620" y="601"/>
                  </a:lnTo>
                  <a:lnTo>
                    <a:pt x="625" y="597"/>
                  </a:lnTo>
                  <a:lnTo>
                    <a:pt x="628" y="593"/>
                  </a:lnTo>
                  <a:lnTo>
                    <a:pt x="632" y="590"/>
                  </a:lnTo>
                  <a:lnTo>
                    <a:pt x="637" y="586"/>
                  </a:lnTo>
                  <a:lnTo>
                    <a:pt x="640" y="581"/>
                  </a:lnTo>
                  <a:lnTo>
                    <a:pt x="645" y="578"/>
                  </a:lnTo>
                  <a:lnTo>
                    <a:pt x="650" y="574"/>
                  </a:lnTo>
                  <a:lnTo>
                    <a:pt x="653" y="570"/>
                  </a:lnTo>
                  <a:lnTo>
                    <a:pt x="656" y="567"/>
                  </a:lnTo>
                  <a:lnTo>
                    <a:pt x="660" y="563"/>
                  </a:lnTo>
                  <a:lnTo>
                    <a:pt x="664" y="559"/>
                  </a:lnTo>
                  <a:lnTo>
                    <a:pt x="667" y="554"/>
                  </a:lnTo>
                  <a:lnTo>
                    <a:pt x="670" y="550"/>
                  </a:lnTo>
                  <a:lnTo>
                    <a:pt x="673" y="546"/>
                  </a:lnTo>
                  <a:lnTo>
                    <a:pt x="676" y="541"/>
                  </a:lnTo>
                  <a:lnTo>
                    <a:pt x="679" y="537"/>
                  </a:lnTo>
                  <a:lnTo>
                    <a:pt x="682" y="534"/>
                  </a:lnTo>
                  <a:lnTo>
                    <a:pt x="685" y="530"/>
                  </a:lnTo>
                  <a:lnTo>
                    <a:pt x="688" y="526"/>
                  </a:lnTo>
                  <a:lnTo>
                    <a:pt x="692" y="521"/>
                  </a:lnTo>
                  <a:lnTo>
                    <a:pt x="693" y="517"/>
                  </a:lnTo>
                  <a:lnTo>
                    <a:pt x="696" y="513"/>
                  </a:lnTo>
                  <a:lnTo>
                    <a:pt x="699" y="509"/>
                  </a:lnTo>
                  <a:lnTo>
                    <a:pt x="701" y="504"/>
                  </a:lnTo>
                  <a:lnTo>
                    <a:pt x="704" y="500"/>
                  </a:lnTo>
                  <a:lnTo>
                    <a:pt x="706" y="496"/>
                  </a:lnTo>
                  <a:lnTo>
                    <a:pt x="709" y="492"/>
                  </a:lnTo>
                  <a:lnTo>
                    <a:pt x="710" y="486"/>
                  </a:lnTo>
                  <a:lnTo>
                    <a:pt x="712" y="482"/>
                  </a:lnTo>
                  <a:lnTo>
                    <a:pt x="715" y="477"/>
                  </a:lnTo>
                  <a:lnTo>
                    <a:pt x="717" y="473"/>
                  </a:lnTo>
                  <a:lnTo>
                    <a:pt x="718" y="469"/>
                  </a:lnTo>
                  <a:lnTo>
                    <a:pt x="720" y="464"/>
                  </a:lnTo>
                  <a:lnTo>
                    <a:pt x="721" y="459"/>
                  </a:lnTo>
                  <a:lnTo>
                    <a:pt x="723" y="456"/>
                  </a:lnTo>
                  <a:lnTo>
                    <a:pt x="724" y="450"/>
                  </a:lnTo>
                  <a:lnTo>
                    <a:pt x="726" y="447"/>
                  </a:lnTo>
                  <a:lnTo>
                    <a:pt x="727" y="442"/>
                  </a:lnTo>
                  <a:lnTo>
                    <a:pt x="729" y="437"/>
                  </a:lnTo>
                  <a:lnTo>
                    <a:pt x="729" y="433"/>
                  </a:lnTo>
                  <a:lnTo>
                    <a:pt x="731" y="429"/>
                  </a:lnTo>
                  <a:lnTo>
                    <a:pt x="732" y="425"/>
                  </a:lnTo>
                  <a:lnTo>
                    <a:pt x="734" y="420"/>
                  </a:lnTo>
                  <a:lnTo>
                    <a:pt x="734" y="416"/>
                  </a:lnTo>
                  <a:lnTo>
                    <a:pt x="735" y="410"/>
                  </a:lnTo>
                  <a:lnTo>
                    <a:pt x="735" y="406"/>
                  </a:lnTo>
                  <a:lnTo>
                    <a:pt x="737" y="402"/>
                  </a:lnTo>
                  <a:lnTo>
                    <a:pt x="737" y="398"/>
                  </a:lnTo>
                  <a:lnTo>
                    <a:pt x="738" y="393"/>
                  </a:lnTo>
                  <a:lnTo>
                    <a:pt x="738" y="388"/>
                  </a:lnTo>
                  <a:lnTo>
                    <a:pt x="740" y="385"/>
                  </a:lnTo>
                  <a:lnTo>
                    <a:pt x="740" y="379"/>
                  </a:lnTo>
                  <a:lnTo>
                    <a:pt x="740" y="375"/>
                  </a:lnTo>
                  <a:lnTo>
                    <a:pt x="740" y="370"/>
                  </a:lnTo>
                  <a:lnTo>
                    <a:pt x="741" y="366"/>
                  </a:lnTo>
                  <a:lnTo>
                    <a:pt x="741" y="362"/>
                  </a:lnTo>
                  <a:lnTo>
                    <a:pt x="741" y="358"/>
                  </a:lnTo>
                  <a:lnTo>
                    <a:pt x="741" y="353"/>
                  </a:lnTo>
                  <a:lnTo>
                    <a:pt x="743" y="349"/>
                  </a:lnTo>
                  <a:lnTo>
                    <a:pt x="741" y="345"/>
                  </a:lnTo>
                  <a:lnTo>
                    <a:pt x="741" y="341"/>
                  </a:lnTo>
                  <a:lnTo>
                    <a:pt x="741" y="336"/>
                  </a:lnTo>
                  <a:lnTo>
                    <a:pt x="741" y="332"/>
                  </a:lnTo>
                  <a:lnTo>
                    <a:pt x="741" y="328"/>
                  </a:lnTo>
                  <a:lnTo>
                    <a:pt x="741" y="323"/>
                  </a:lnTo>
                  <a:lnTo>
                    <a:pt x="740" y="319"/>
                  </a:lnTo>
                  <a:lnTo>
                    <a:pt x="740" y="315"/>
                  </a:lnTo>
                  <a:lnTo>
                    <a:pt x="740" y="311"/>
                  </a:lnTo>
                  <a:lnTo>
                    <a:pt x="738" y="306"/>
                  </a:lnTo>
                  <a:lnTo>
                    <a:pt x="738" y="302"/>
                  </a:lnTo>
                  <a:lnTo>
                    <a:pt x="738" y="298"/>
                  </a:lnTo>
                  <a:lnTo>
                    <a:pt x="737" y="294"/>
                  </a:lnTo>
                  <a:lnTo>
                    <a:pt x="737" y="289"/>
                  </a:lnTo>
                  <a:lnTo>
                    <a:pt x="735" y="286"/>
                  </a:lnTo>
                  <a:lnTo>
                    <a:pt x="735" y="282"/>
                  </a:lnTo>
                  <a:lnTo>
                    <a:pt x="734" y="278"/>
                  </a:lnTo>
                  <a:lnTo>
                    <a:pt x="734" y="274"/>
                  </a:lnTo>
                  <a:lnTo>
                    <a:pt x="732" y="269"/>
                  </a:lnTo>
                  <a:lnTo>
                    <a:pt x="732" y="266"/>
                  </a:lnTo>
                  <a:lnTo>
                    <a:pt x="731" y="261"/>
                  </a:lnTo>
                  <a:lnTo>
                    <a:pt x="729" y="258"/>
                  </a:lnTo>
                  <a:lnTo>
                    <a:pt x="727" y="254"/>
                  </a:lnTo>
                  <a:lnTo>
                    <a:pt x="727" y="249"/>
                  </a:lnTo>
                  <a:lnTo>
                    <a:pt x="726" y="247"/>
                  </a:lnTo>
                  <a:lnTo>
                    <a:pt x="724" y="242"/>
                  </a:lnTo>
                  <a:lnTo>
                    <a:pt x="723" y="239"/>
                  </a:lnTo>
                  <a:lnTo>
                    <a:pt x="721" y="235"/>
                  </a:lnTo>
                  <a:lnTo>
                    <a:pt x="721" y="231"/>
                  </a:lnTo>
                  <a:lnTo>
                    <a:pt x="720" y="228"/>
                  </a:lnTo>
                  <a:lnTo>
                    <a:pt x="718" y="224"/>
                  </a:lnTo>
                  <a:lnTo>
                    <a:pt x="717" y="221"/>
                  </a:lnTo>
                  <a:lnTo>
                    <a:pt x="715" y="217"/>
                  </a:lnTo>
                  <a:lnTo>
                    <a:pt x="712" y="212"/>
                  </a:lnTo>
                  <a:lnTo>
                    <a:pt x="710" y="209"/>
                  </a:lnTo>
                  <a:lnTo>
                    <a:pt x="709" y="205"/>
                  </a:lnTo>
                  <a:lnTo>
                    <a:pt x="707" y="201"/>
                  </a:lnTo>
                  <a:lnTo>
                    <a:pt x="704" y="198"/>
                  </a:lnTo>
                  <a:lnTo>
                    <a:pt x="703" y="194"/>
                  </a:lnTo>
                  <a:lnTo>
                    <a:pt x="701" y="191"/>
                  </a:lnTo>
                  <a:lnTo>
                    <a:pt x="698" y="187"/>
                  </a:lnTo>
                  <a:lnTo>
                    <a:pt x="696" y="184"/>
                  </a:lnTo>
                  <a:lnTo>
                    <a:pt x="693" y="180"/>
                  </a:lnTo>
                  <a:lnTo>
                    <a:pt x="692" y="177"/>
                  </a:lnTo>
                  <a:lnTo>
                    <a:pt x="685" y="170"/>
                  </a:lnTo>
                  <a:lnTo>
                    <a:pt x="681" y="164"/>
                  </a:lnTo>
                  <a:lnTo>
                    <a:pt x="678" y="160"/>
                  </a:lnTo>
                  <a:lnTo>
                    <a:pt x="674" y="157"/>
                  </a:lnTo>
                  <a:lnTo>
                    <a:pt x="673" y="152"/>
                  </a:lnTo>
                  <a:lnTo>
                    <a:pt x="670" y="150"/>
                  </a:lnTo>
                  <a:lnTo>
                    <a:pt x="664" y="142"/>
                  </a:lnTo>
                  <a:lnTo>
                    <a:pt x="657" y="137"/>
                  </a:lnTo>
                  <a:lnTo>
                    <a:pt x="650" y="130"/>
                  </a:lnTo>
                  <a:lnTo>
                    <a:pt x="643" y="124"/>
                  </a:lnTo>
                  <a:lnTo>
                    <a:pt x="637" y="118"/>
                  </a:lnTo>
                  <a:lnTo>
                    <a:pt x="629" y="113"/>
                  </a:lnTo>
                  <a:lnTo>
                    <a:pt x="625" y="108"/>
                  </a:lnTo>
                  <a:lnTo>
                    <a:pt x="622" y="107"/>
                  </a:lnTo>
                  <a:lnTo>
                    <a:pt x="617" y="103"/>
                  </a:lnTo>
                  <a:lnTo>
                    <a:pt x="614" y="101"/>
                  </a:lnTo>
                  <a:lnTo>
                    <a:pt x="608" y="97"/>
                  </a:lnTo>
                  <a:lnTo>
                    <a:pt x="604" y="95"/>
                  </a:lnTo>
                  <a:lnTo>
                    <a:pt x="600" y="91"/>
                  </a:lnTo>
                  <a:lnTo>
                    <a:pt x="597" y="90"/>
                  </a:lnTo>
                  <a:lnTo>
                    <a:pt x="590" y="85"/>
                  </a:lnTo>
                  <a:lnTo>
                    <a:pt x="587" y="84"/>
                  </a:lnTo>
                  <a:lnTo>
                    <a:pt x="583" y="80"/>
                  </a:lnTo>
                  <a:lnTo>
                    <a:pt x="578" y="78"/>
                  </a:lnTo>
                  <a:lnTo>
                    <a:pt x="573" y="76"/>
                  </a:lnTo>
                  <a:lnTo>
                    <a:pt x="569" y="73"/>
                  </a:lnTo>
                  <a:lnTo>
                    <a:pt x="566" y="70"/>
                  </a:lnTo>
                  <a:lnTo>
                    <a:pt x="561" y="68"/>
                  </a:lnTo>
                  <a:lnTo>
                    <a:pt x="556" y="66"/>
                  </a:lnTo>
                  <a:lnTo>
                    <a:pt x="552" y="63"/>
                  </a:lnTo>
                  <a:lnTo>
                    <a:pt x="547" y="60"/>
                  </a:lnTo>
                  <a:lnTo>
                    <a:pt x="542" y="57"/>
                  </a:lnTo>
                  <a:lnTo>
                    <a:pt x="537" y="56"/>
                  </a:lnTo>
                  <a:lnTo>
                    <a:pt x="533" y="53"/>
                  </a:lnTo>
                  <a:lnTo>
                    <a:pt x="530" y="51"/>
                  </a:lnTo>
                  <a:lnTo>
                    <a:pt x="525" y="48"/>
                  </a:lnTo>
                  <a:lnTo>
                    <a:pt x="520" y="46"/>
                  </a:lnTo>
                  <a:lnTo>
                    <a:pt x="516" y="44"/>
                  </a:lnTo>
                  <a:lnTo>
                    <a:pt x="511" y="41"/>
                  </a:lnTo>
                  <a:lnTo>
                    <a:pt x="506" y="40"/>
                  </a:lnTo>
                  <a:lnTo>
                    <a:pt x="503" y="38"/>
                  </a:lnTo>
                  <a:lnTo>
                    <a:pt x="499" y="36"/>
                  </a:lnTo>
                  <a:lnTo>
                    <a:pt x="494" y="34"/>
                  </a:lnTo>
                  <a:lnTo>
                    <a:pt x="491" y="33"/>
                  </a:lnTo>
                  <a:lnTo>
                    <a:pt x="488" y="30"/>
                  </a:lnTo>
                  <a:lnTo>
                    <a:pt x="483" y="29"/>
                  </a:lnTo>
                  <a:lnTo>
                    <a:pt x="478" y="27"/>
                  </a:lnTo>
                  <a:lnTo>
                    <a:pt x="475" y="24"/>
                  </a:lnTo>
                  <a:lnTo>
                    <a:pt x="467" y="21"/>
                  </a:lnTo>
                  <a:lnTo>
                    <a:pt x="461" y="19"/>
                  </a:lnTo>
                  <a:lnTo>
                    <a:pt x="453" y="16"/>
                  </a:lnTo>
                  <a:lnTo>
                    <a:pt x="447" y="13"/>
                  </a:lnTo>
                  <a:lnTo>
                    <a:pt x="441" y="10"/>
                  </a:lnTo>
                  <a:lnTo>
                    <a:pt x="436" y="9"/>
                  </a:lnTo>
                  <a:lnTo>
                    <a:pt x="432" y="6"/>
                  </a:lnTo>
                  <a:lnTo>
                    <a:pt x="427" y="4"/>
                  </a:lnTo>
                  <a:lnTo>
                    <a:pt x="424" y="3"/>
                  </a:lnTo>
                  <a:lnTo>
                    <a:pt x="421" y="3"/>
                  </a:lnTo>
                  <a:lnTo>
                    <a:pt x="416" y="0"/>
                  </a:lnTo>
                  <a:lnTo>
                    <a:pt x="416" y="0"/>
                  </a:lnTo>
                  <a:lnTo>
                    <a:pt x="416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718" y="1701"/>
              <a:ext cx="355" cy="236"/>
            </a:xfrm>
            <a:custGeom>
              <a:avLst/>
              <a:gdLst>
                <a:gd name="T0" fmla="*/ 211 w 595"/>
                <a:gd name="T1" fmla="*/ 25 h 588"/>
                <a:gd name="T2" fmla="*/ 329 w 595"/>
                <a:gd name="T3" fmla="*/ 0 h 588"/>
                <a:gd name="T4" fmla="*/ 446 w 595"/>
                <a:gd name="T5" fmla="*/ 30 h 588"/>
                <a:gd name="T6" fmla="*/ 539 w 595"/>
                <a:gd name="T7" fmla="*/ 117 h 588"/>
                <a:gd name="T8" fmla="*/ 590 w 595"/>
                <a:gd name="T9" fmla="*/ 225 h 588"/>
                <a:gd name="T10" fmla="*/ 592 w 595"/>
                <a:gd name="T11" fmla="*/ 329 h 588"/>
                <a:gd name="T12" fmla="*/ 561 w 595"/>
                <a:gd name="T13" fmla="*/ 422 h 588"/>
                <a:gd name="T14" fmla="*/ 489 w 595"/>
                <a:gd name="T15" fmla="*/ 507 h 588"/>
                <a:gd name="T16" fmla="*/ 385 w 595"/>
                <a:gd name="T17" fmla="*/ 563 h 588"/>
                <a:gd name="T18" fmla="*/ 265 w 595"/>
                <a:gd name="T19" fmla="*/ 588 h 588"/>
                <a:gd name="T20" fmla="*/ 153 w 595"/>
                <a:gd name="T21" fmla="*/ 573 h 588"/>
                <a:gd name="T22" fmla="*/ 61 w 595"/>
                <a:gd name="T23" fmla="*/ 501 h 588"/>
                <a:gd name="T24" fmla="*/ 13 w 595"/>
                <a:gd name="T25" fmla="*/ 409 h 588"/>
                <a:gd name="T26" fmla="*/ 0 w 595"/>
                <a:gd name="T27" fmla="*/ 309 h 588"/>
                <a:gd name="T28" fmla="*/ 22 w 595"/>
                <a:gd name="T29" fmla="*/ 222 h 588"/>
                <a:gd name="T30" fmla="*/ 128 w 595"/>
                <a:gd name="T31" fmla="*/ 118 h 588"/>
                <a:gd name="T32" fmla="*/ 225 w 595"/>
                <a:gd name="T33" fmla="*/ 88 h 588"/>
                <a:gd name="T34" fmla="*/ 318 w 595"/>
                <a:gd name="T35" fmla="*/ 91 h 588"/>
                <a:gd name="T36" fmla="*/ 421 w 595"/>
                <a:gd name="T37" fmla="*/ 129 h 588"/>
                <a:gd name="T38" fmla="*/ 502 w 595"/>
                <a:gd name="T39" fmla="*/ 252 h 588"/>
                <a:gd name="T40" fmla="*/ 494 w 595"/>
                <a:gd name="T41" fmla="*/ 347 h 588"/>
                <a:gd name="T42" fmla="*/ 397 w 595"/>
                <a:gd name="T43" fmla="*/ 470 h 588"/>
                <a:gd name="T44" fmla="*/ 295 w 595"/>
                <a:gd name="T45" fmla="*/ 491 h 588"/>
                <a:gd name="T46" fmla="*/ 187 w 595"/>
                <a:gd name="T47" fmla="*/ 460 h 588"/>
                <a:gd name="T48" fmla="*/ 122 w 595"/>
                <a:gd name="T49" fmla="*/ 360 h 588"/>
                <a:gd name="T50" fmla="*/ 119 w 595"/>
                <a:gd name="T51" fmla="*/ 278 h 588"/>
                <a:gd name="T52" fmla="*/ 172 w 595"/>
                <a:gd name="T53" fmla="*/ 182 h 588"/>
                <a:gd name="T54" fmla="*/ 284 w 595"/>
                <a:gd name="T55" fmla="*/ 175 h 588"/>
                <a:gd name="T56" fmla="*/ 377 w 595"/>
                <a:gd name="T57" fmla="*/ 233 h 588"/>
                <a:gd name="T58" fmla="*/ 388 w 595"/>
                <a:gd name="T59" fmla="*/ 337 h 588"/>
                <a:gd name="T60" fmla="*/ 318 w 595"/>
                <a:gd name="T61" fmla="*/ 406 h 588"/>
                <a:gd name="T62" fmla="*/ 228 w 595"/>
                <a:gd name="T63" fmla="*/ 343 h 588"/>
                <a:gd name="T64" fmla="*/ 231 w 595"/>
                <a:gd name="T65" fmla="*/ 255 h 588"/>
                <a:gd name="T66" fmla="*/ 327 w 595"/>
                <a:gd name="T67" fmla="*/ 259 h 588"/>
                <a:gd name="T68" fmla="*/ 257 w 595"/>
                <a:gd name="T69" fmla="*/ 290 h 588"/>
                <a:gd name="T70" fmla="*/ 317 w 595"/>
                <a:gd name="T71" fmla="*/ 370 h 588"/>
                <a:gd name="T72" fmla="*/ 349 w 595"/>
                <a:gd name="T73" fmla="*/ 261 h 588"/>
                <a:gd name="T74" fmla="*/ 243 w 595"/>
                <a:gd name="T75" fmla="*/ 206 h 588"/>
                <a:gd name="T76" fmla="*/ 161 w 595"/>
                <a:gd name="T77" fmla="*/ 279 h 588"/>
                <a:gd name="T78" fmla="*/ 178 w 595"/>
                <a:gd name="T79" fmla="*/ 400 h 588"/>
                <a:gd name="T80" fmla="*/ 292 w 595"/>
                <a:gd name="T81" fmla="*/ 456 h 588"/>
                <a:gd name="T82" fmla="*/ 419 w 595"/>
                <a:gd name="T83" fmla="*/ 412 h 588"/>
                <a:gd name="T84" fmla="*/ 472 w 595"/>
                <a:gd name="T85" fmla="*/ 298 h 588"/>
                <a:gd name="T86" fmla="*/ 425 w 595"/>
                <a:gd name="T87" fmla="*/ 182 h 588"/>
                <a:gd name="T88" fmla="*/ 296 w 595"/>
                <a:gd name="T89" fmla="*/ 124 h 588"/>
                <a:gd name="T90" fmla="*/ 155 w 595"/>
                <a:gd name="T91" fmla="*/ 145 h 588"/>
                <a:gd name="T92" fmla="*/ 53 w 595"/>
                <a:gd name="T93" fmla="*/ 256 h 588"/>
                <a:gd name="T94" fmla="*/ 43 w 595"/>
                <a:gd name="T95" fmla="*/ 345 h 588"/>
                <a:gd name="T96" fmla="*/ 66 w 595"/>
                <a:gd name="T97" fmla="*/ 426 h 588"/>
                <a:gd name="T98" fmla="*/ 166 w 595"/>
                <a:gd name="T99" fmla="*/ 528 h 588"/>
                <a:gd name="T100" fmla="*/ 262 w 595"/>
                <a:gd name="T101" fmla="*/ 550 h 588"/>
                <a:gd name="T102" fmla="*/ 360 w 595"/>
                <a:gd name="T103" fmla="*/ 536 h 588"/>
                <a:gd name="T104" fmla="*/ 453 w 595"/>
                <a:gd name="T105" fmla="*/ 491 h 588"/>
                <a:gd name="T106" fmla="*/ 536 w 595"/>
                <a:gd name="T107" fmla="*/ 390 h 588"/>
                <a:gd name="T108" fmla="*/ 561 w 595"/>
                <a:gd name="T109" fmla="*/ 303 h 588"/>
                <a:gd name="T110" fmla="*/ 552 w 595"/>
                <a:gd name="T111" fmla="*/ 209 h 588"/>
                <a:gd name="T112" fmla="*/ 494 w 595"/>
                <a:gd name="T113" fmla="*/ 115 h 588"/>
                <a:gd name="T114" fmla="*/ 404 w 595"/>
                <a:gd name="T115" fmla="*/ 48 h 588"/>
                <a:gd name="T116" fmla="*/ 301 w 595"/>
                <a:gd name="T117" fmla="*/ 37 h 588"/>
                <a:gd name="T118" fmla="*/ 206 w 595"/>
                <a:gd name="T119" fmla="*/ 65 h 588"/>
                <a:gd name="T120" fmla="*/ 99 w 595"/>
                <a:gd name="T121" fmla="*/ 95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5" h="588">
                  <a:moveTo>
                    <a:pt x="120" y="67"/>
                  </a:moveTo>
                  <a:lnTo>
                    <a:pt x="122" y="65"/>
                  </a:lnTo>
                  <a:lnTo>
                    <a:pt x="127" y="62"/>
                  </a:lnTo>
                  <a:lnTo>
                    <a:pt x="130" y="60"/>
                  </a:lnTo>
                  <a:lnTo>
                    <a:pt x="134" y="58"/>
                  </a:lnTo>
                  <a:lnTo>
                    <a:pt x="137" y="55"/>
                  </a:lnTo>
                  <a:lnTo>
                    <a:pt x="144" y="54"/>
                  </a:lnTo>
                  <a:lnTo>
                    <a:pt x="150" y="50"/>
                  </a:lnTo>
                  <a:lnTo>
                    <a:pt x="156" y="47"/>
                  </a:lnTo>
                  <a:lnTo>
                    <a:pt x="159" y="45"/>
                  </a:lnTo>
                  <a:lnTo>
                    <a:pt x="162" y="44"/>
                  </a:lnTo>
                  <a:lnTo>
                    <a:pt x="167" y="41"/>
                  </a:lnTo>
                  <a:lnTo>
                    <a:pt x="172" y="40"/>
                  </a:lnTo>
                  <a:lnTo>
                    <a:pt x="175" y="38"/>
                  </a:lnTo>
                  <a:lnTo>
                    <a:pt x="180" y="37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2" y="31"/>
                  </a:lnTo>
                  <a:lnTo>
                    <a:pt x="197" y="30"/>
                  </a:lnTo>
                  <a:lnTo>
                    <a:pt x="201" y="28"/>
                  </a:lnTo>
                  <a:lnTo>
                    <a:pt x="206" y="27"/>
                  </a:lnTo>
                  <a:lnTo>
                    <a:pt x="211" y="25"/>
                  </a:lnTo>
                  <a:lnTo>
                    <a:pt x="215" y="23"/>
                  </a:lnTo>
                  <a:lnTo>
                    <a:pt x="220" y="21"/>
                  </a:lnTo>
                  <a:lnTo>
                    <a:pt x="225" y="20"/>
                  </a:lnTo>
                  <a:lnTo>
                    <a:pt x="229" y="17"/>
                  </a:lnTo>
                  <a:lnTo>
                    <a:pt x="236" y="15"/>
                  </a:lnTo>
                  <a:lnTo>
                    <a:pt x="240" y="15"/>
                  </a:lnTo>
                  <a:lnTo>
                    <a:pt x="245" y="14"/>
                  </a:lnTo>
                  <a:lnTo>
                    <a:pt x="250" y="11"/>
                  </a:lnTo>
                  <a:lnTo>
                    <a:pt x="256" y="10"/>
                  </a:lnTo>
                  <a:lnTo>
                    <a:pt x="262" y="8"/>
                  </a:lnTo>
                  <a:lnTo>
                    <a:pt x="267" y="8"/>
                  </a:lnTo>
                  <a:lnTo>
                    <a:pt x="273" y="5"/>
                  </a:lnTo>
                  <a:lnTo>
                    <a:pt x="278" y="5"/>
                  </a:lnTo>
                  <a:lnTo>
                    <a:pt x="284" y="4"/>
                  </a:lnTo>
                  <a:lnTo>
                    <a:pt x="290" y="4"/>
                  </a:lnTo>
                  <a:lnTo>
                    <a:pt x="295" y="3"/>
                  </a:lnTo>
                  <a:lnTo>
                    <a:pt x="299" y="3"/>
                  </a:lnTo>
                  <a:lnTo>
                    <a:pt x="306" y="1"/>
                  </a:lnTo>
                  <a:lnTo>
                    <a:pt x="312" y="1"/>
                  </a:lnTo>
                  <a:lnTo>
                    <a:pt x="317" y="0"/>
                  </a:lnTo>
                  <a:lnTo>
                    <a:pt x="323" y="0"/>
                  </a:lnTo>
                  <a:lnTo>
                    <a:pt x="329" y="0"/>
                  </a:lnTo>
                  <a:lnTo>
                    <a:pt x="334" y="0"/>
                  </a:lnTo>
                  <a:lnTo>
                    <a:pt x="340" y="0"/>
                  </a:lnTo>
                  <a:lnTo>
                    <a:pt x="346" y="0"/>
                  </a:lnTo>
                  <a:lnTo>
                    <a:pt x="351" y="0"/>
                  </a:lnTo>
                  <a:lnTo>
                    <a:pt x="357" y="1"/>
                  </a:lnTo>
                  <a:lnTo>
                    <a:pt x="362" y="1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4"/>
                  </a:lnTo>
                  <a:lnTo>
                    <a:pt x="383" y="5"/>
                  </a:lnTo>
                  <a:lnTo>
                    <a:pt x="390" y="7"/>
                  </a:lnTo>
                  <a:lnTo>
                    <a:pt x="394" y="8"/>
                  </a:lnTo>
                  <a:lnTo>
                    <a:pt x="399" y="10"/>
                  </a:lnTo>
                  <a:lnTo>
                    <a:pt x="405" y="11"/>
                  </a:lnTo>
                  <a:lnTo>
                    <a:pt x="410" y="13"/>
                  </a:lnTo>
                  <a:lnTo>
                    <a:pt x="416" y="15"/>
                  </a:lnTo>
                  <a:lnTo>
                    <a:pt x="421" y="17"/>
                  </a:lnTo>
                  <a:lnTo>
                    <a:pt x="425" y="20"/>
                  </a:lnTo>
                  <a:lnTo>
                    <a:pt x="430" y="21"/>
                  </a:lnTo>
                  <a:lnTo>
                    <a:pt x="435" y="24"/>
                  </a:lnTo>
                  <a:lnTo>
                    <a:pt x="441" y="27"/>
                  </a:lnTo>
                  <a:lnTo>
                    <a:pt x="446" y="30"/>
                  </a:lnTo>
                  <a:lnTo>
                    <a:pt x="450" y="33"/>
                  </a:lnTo>
                  <a:lnTo>
                    <a:pt x="455" y="35"/>
                  </a:lnTo>
                  <a:lnTo>
                    <a:pt x="461" y="40"/>
                  </a:lnTo>
                  <a:lnTo>
                    <a:pt x="466" y="43"/>
                  </a:lnTo>
                  <a:lnTo>
                    <a:pt x="471" y="45"/>
                  </a:lnTo>
                  <a:lnTo>
                    <a:pt x="474" y="48"/>
                  </a:lnTo>
                  <a:lnTo>
                    <a:pt x="478" y="53"/>
                  </a:lnTo>
                  <a:lnTo>
                    <a:pt x="483" y="57"/>
                  </a:lnTo>
                  <a:lnTo>
                    <a:pt x="488" y="60"/>
                  </a:lnTo>
                  <a:lnTo>
                    <a:pt x="492" y="64"/>
                  </a:lnTo>
                  <a:lnTo>
                    <a:pt x="497" y="68"/>
                  </a:lnTo>
                  <a:lnTo>
                    <a:pt x="500" y="72"/>
                  </a:lnTo>
                  <a:lnTo>
                    <a:pt x="505" y="77"/>
                  </a:lnTo>
                  <a:lnTo>
                    <a:pt x="510" y="81"/>
                  </a:lnTo>
                  <a:lnTo>
                    <a:pt x="513" y="85"/>
                  </a:lnTo>
                  <a:lnTo>
                    <a:pt x="517" y="88"/>
                  </a:lnTo>
                  <a:lnTo>
                    <a:pt x="520" y="94"/>
                  </a:lnTo>
                  <a:lnTo>
                    <a:pt x="525" y="98"/>
                  </a:lnTo>
                  <a:lnTo>
                    <a:pt x="530" y="104"/>
                  </a:lnTo>
                  <a:lnTo>
                    <a:pt x="531" y="107"/>
                  </a:lnTo>
                  <a:lnTo>
                    <a:pt x="536" y="112"/>
                  </a:lnTo>
                  <a:lnTo>
                    <a:pt x="539" y="117"/>
                  </a:lnTo>
                  <a:lnTo>
                    <a:pt x="542" y="121"/>
                  </a:lnTo>
                  <a:lnTo>
                    <a:pt x="545" y="127"/>
                  </a:lnTo>
                  <a:lnTo>
                    <a:pt x="548" y="131"/>
                  </a:lnTo>
                  <a:lnTo>
                    <a:pt x="552" y="135"/>
                  </a:lnTo>
                  <a:lnTo>
                    <a:pt x="555" y="141"/>
                  </a:lnTo>
                  <a:lnTo>
                    <a:pt x="558" y="145"/>
                  </a:lnTo>
                  <a:lnTo>
                    <a:pt x="559" y="149"/>
                  </a:lnTo>
                  <a:lnTo>
                    <a:pt x="562" y="155"/>
                  </a:lnTo>
                  <a:lnTo>
                    <a:pt x="566" y="159"/>
                  </a:lnTo>
                  <a:lnTo>
                    <a:pt x="567" y="165"/>
                  </a:lnTo>
                  <a:lnTo>
                    <a:pt x="570" y="169"/>
                  </a:lnTo>
                  <a:lnTo>
                    <a:pt x="572" y="175"/>
                  </a:lnTo>
                  <a:lnTo>
                    <a:pt x="575" y="181"/>
                  </a:lnTo>
                  <a:lnTo>
                    <a:pt x="576" y="185"/>
                  </a:lnTo>
                  <a:lnTo>
                    <a:pt x="578" y="191"/>
                  </a:lnTo>
                  <a:lnTo>
                    <a:pt x="581" y="195"/>
                  </a:lnTo>
                  <a:lnTo>
                    <a:pt x="583" y="201"/>
                  </a:lnTo>
                  <a:lnTo>
                    <a:pt x="584" y="205"/>
                  </a:lnTo>
                  <a:lnTo>
                    <a:pt x="586" y="211"/>
                  </a:lnTo>
                  <a:lnTo>
                    <a:pt x="587" y="215"/>
                  </a:lnTo>
                  <a:lnTo>
                    <a:pt x="589" y="221"/>
                  </a:lnTo>
                  <a:lnTo>
                    <a:pt x="590" y="225"/>
                  </a:lnTo>
                  <a:lnTo>
                    <a:pt x="590" y="231"/>
                  </a:lnTo>
                  <a:lnTo>
                    <a:pt x="592" y="235"/>
                  </a:lnTo>
                  <a:lnTo>
                    <a:pt x="594" y="241"/>
                  </a:lnTo>
                  <a:lnTo>
                    <a:pt x="594" y="245"/>
                  </a:lnTo>
                  <a:lnTo>
                    <a:pt x="594" y="251"/>
                  </a:lnTo>
                  <a:lnTo>
                    <a:pt x="595" y="255"/>
                  </a:lnTo>
                  <a:lnTo>
                    <a:pt x="595" y="261"/>
                  </a:lnTo>
                  <a:lnTo>
                    <a:pt x="595" y="265"/>
                  </a:lnTo>
                  <a:lnTo>
                    <a:pt x="595" y="269"/>
                  </a:lnTo>
                  <a:lnTo>
                    <a:pt x="595" y="273"/>
                  </a:lnTo>
                  <a:lnTo>
                    <a:pt x="595" y="279"/>
                  </a:lnTo>
                  <a:lnTo>
                    <a:pt x="595" y="283"/>
                  </a:lnTo>
                  <a:lnTo>
                    <a:pt x="595" y="288"/>
                  </a:lnTo>
                  <a:lnTo>
                    <a:pt x="595" y="292"/>
                  </a:lnTo>
                  <a:lnTo>
                    <a:pt x="595" y="296"/>
                  </a:lnTo>
                  <a:lnTo>
                    <a:pt x="595" y="302"/>
                  </a:lnTo>
                  <a:lnTo>
                    <a:pt x="595" y="306"/>
                  </a:lnTo>
                  <a:lnTo>
                    <a:pt x="594" y="310"/>
                  </a:lnTo>
                  <a:lnTo>
                    <a:pt x="594" y="315"/>
                  </a:lnTo>
                  <a:lnTo>
                    <a:pt x="594" y="319"/>
                  </a:lnTo>
                  <a:lnTo>
                    <a:pt x="592" y="325"/>
                  </a:lnTo>
                  <a:lnTo>
                    <a:pt x="592" y="329"/>
                  </a:lnTo>
                  <a:lnTo>
                    <a:pt x="592" y="333"/>
                  </a:lnTo>
                  <a:lnTo>
                    <a:pt x="590" y="337"/>
                  </a:lnTo>
                  <a:lnTo>
                    <a:pt x="590" y="342"/>
                  </a:lnTo>
                  <a:lnTo>
                    <a:pt x="589" y="346"/>
                  </a:lnTo>
                  <a:lnTo>
                    <a:pt x="587" y="350"/>
                  </a:lnTo>
                  <a:lnTo>
                    <a:pt x="586" y="355"/>
                  </a:lnTo>
                  <a:lnTo>
                    <a:pt x="586" y="359"/>
                  </a:lnTo>
                  <a:lnTo>
                    <a:pt x="584" y="363"/>
                  </a:lnTo>
                  <a:lnTo>
                    <a:pt x="584" y="369"/>
                  </a:lnTo>
                  <a:lnTo>
                    <a:pt x="583" y="372"/>
                  </a:lnTo>
                  <a:lnTo>
                    <a:pt x="581" y="376"/>
                  </a:lnTo>
                  <a:lnTo>
                    <a:pt x="580" y="380"/>
                  </a:lnTo>
                  <a:lnTo>
                    <a:pt x="578" y="384"/>
                  </a:lnTo>
                  <a:lnTo>
                    <a:pt x="576" y="389"/>
                  </a:lnTo>
                  <a:lnTo>
                    <a:pt x="575" y="393"/>
                  </a:lnTo>
                  <a:lnTo>
                    <a:pt x="573" y="397"/>
                  </a:lnTo>
                  <a:lnTo>
                    <a:pt x="572" y="402"/>
                  </a:lnTo>
                  <a:lnTo>
                    <a:pt x="570" y="406"/>
                  </a:lnTo>
                  <a:lnTo>
                    <a:pt x="569" y="410"/>
                  </a:lnTo>
                  <a:lnTo>
                    <a:pt x="566" y="413"/>
                  </a:lnTo>
                  <a:lnTo>
                    <a:pt x="564" y="417"/>
                  </a:lnTo>
                  <a:lnTo>
                    <a:pt x="561" y="422"/>
                  </a:lnTo>
                  <a:lnTo>
                    <a:pt x="559" y="426"/>
                  </a:lnTo>
                  <a:lnTo>
                    <a:pt x="558" y="429"/>
                  </a:lnTo>
                  <a:lnTo>
                    <a:pt x="555" y="434"/>
                  </a:lnTo>
                  <a:lnTo>
                    <a:pt x="553" y="437"/>
                  </a:lnTo>
                  <a:lnTo>
                    <a:pt x="550" y="441"/>
                  </a:lnTo>
                  <a:lnTo>
                    <a:pt x="547" y="444"/>
                  </a:lnTo>
                  <a:lnTo>
                    <a:pt x="545" y="449"/>
                  </a:lnTo>
                  <a:lnTo>
                    <a:pt x="541" y="453"/>
                  </a:lnTo>
                  <a:lnTo>
                    <a:pt x="539" y="456"/>
                  </a:lnTo>
                  <a:lnTo>
                    <a:pt x="536" y="460"/>
                  </a:lnTo>
                  <a:lnTo>
                    <a:pt x="534" y="464"/>
                  </a:lnTo>
                  <a:lnTo>
                    <a:pt x="530" y="467"/>
                  </a:lnTo>
                  <a:lnTo>
                    <a:pt x="528" y="471"/>
                  </a:lnTo>
                  <a:lnTo>
                    <a:pt x="524" y="474"/>
                  </a:lnTo>
                  <a:lnTo>
                    <a:pt x="522" y="477"/>
                  </a:lnTo>
                  <a:lnTo>
                    <a:pt x="517" y="481"/>
                  </a:lnTo>
                  <a:lnTo>
                    <a:pt x="514" y="484"/>
                  </a:lnTo>
                  <a:lnTo>
                    <a:pt x="511" y="489"/>
                  </a:lnTo>
                  <a:lnTo>
                    <a:pt x="508" y="491"/>
                  </a:lnTo>
                  <a:lnTo>
                    <a:pt x="500" y="498"/>
                  </a:lnTo>
                  <a:lnTo>
                    <a:pt x="494" y="504"/>
                  </a:lnTo>
                  <a:lnTo>
                    <a:pt x="489" y="507"/>
                  </a:lnTo>
                  <a:lnTo>
                    <a:pt x="485" y="511"/>
                  </a:lnTo>
                  <a:lnTo>
                    <a:pt x="482" y="513"/>
                  </a:lnTo>
                  <a:lnTo>
                    <a:pt x="477" y="517"/>
                  </a:lnTo>
                  <a:lnTo>
                    <a:pt x="472" y="520"/>
                  </a:lnTo>
                  <a:lnTo>
                    <a:pt x="469" y="523"/>
                  </a:lnTo>
                  <a:lnTo>
                    <a:pt x="464" y="524"/>
                  </a:lnTo>
                  <a:lnTo>
                    <a:pt x="460" y="528"/>
                  </a:lnTo>
                  <a:lnTo>
                    <a:pt x="455" y="530"/>
                  </a:lnTo>
                  <a:lnTo>
                    <a:pt x="450" y="533"/>
                  </a:lnTo>
                  <a:lnTo>
                    <a:pt x="446" y="536"/>
                  </a:lnTo>
                  <a:lnTo>
                    <a:pt x="441" y="538"/>
                  </a:lnTo>
                  <a:lnTo>
                    <a:pt x="435" y="540"/>
                  </a:lnTo>
                  <a:lnTo>
                    <a:pt x="432" y="543"/>
                  </a:lnTo>
                  <a:lnTo>
                    <a:pt x="425" y="546"/>
                  </a:lnTo>
                  <a:lnTo>
                    <a:pt x="422" y="548"/>
                  </a:lnTo>
                  <a:lnTo>
                    <a:pt x="416" y="550"/>
                  </a:lnTo>
                  <a:lnTo>
                    <a:pt x="411" y="553"/>
                  </a:lnTo>
                  <a:lnTo>
                    <a:pt x="407" y="555"/>
                  </a:lnTo>
                  <a:lnTo>
                    <a:pt x="402" y="557"/>
                  </a:lnTo>
                  <a:lnTo>
                    <a:pt x="396" y="558"/>
                  </a:lnTo>
                  <a:lnTo>
                    <a:pt x="391" y="561"/>
                  </a:lnTo>
                  <a:lnTo>
                    <a:pt x="385" y="563"/>
                  </a:lnTo>
                  <a:lnTo>
                    <a:pt x="380" y="564"/>
                  </a:lnTo>
                  <a:lnTo>
                    <a:pt x="376" y="567"/>
                  </a:lnTo>
                  <a:lnTo>
                    <a:pt x="369" y="568"/>
                  </a:lnTo>
                  <a:lnTo>
                    <a:pt x="363" y="570"/>
                  </a:lnTo>
                  <a:lnTo>
                    <a:pt x="359" y="573"/>
                  </a:lnTo>
                  <a:lnTo>
                    <a:pt x="352" y="573"/>
                  </a:lnTo>
                  <a:lnTo>
                    <a:pt x="348" y="574"/>
                  </a:lnTo>
                  <a:lnTo>
                    <a:pt x="341" y="575"/>
                  </a:lnTo>
                  <a:lnTo>
                    <a:pt x="337" y="577"/>
                  </a:lnTo>
                  <a:lnTo>
                    <a:pt x="332" y="578"/>
                  </a:lnTo>
                  <a:lnTo>
                    <a:pt x="326" y="580"/>
                  </a:lnTo>
                  <a:lnTo>
                    <a:pt x="321" y="581"/>
                  </a:lnTo>
                  <a:lnTo>
                    <a:pt x="317" y="583"/>
                  </a:lnTo>
                  <a:lnTo>
                    <a:pt x="310" y="583"/>
                  </a:lnTo>
                  <a:lnTo>
                    <a:pt x="304" y="584"/>
                  </a:lnTo>
                  <a:lnTo>
                    <a:pt x="298" y="584"/>
                  </a:lnTo>
                  <a:lnTo>
                    <a:pt x="293" y="585"/>
                  </a:lnTo>
                  <a:lnTo>
                    <a:pt x="287" y="585"/>
                  </a:lnTo>
                  <a:lnTo>
                    <a:pt x="282" y="587"/>
                  </a:lnTo>
                  <a:lnTo>
                    <a:pt x="276" y="587"/>
                  </a:lnTo>
                  <a:lnTo>
                    <a:pt x="271" y="588"/>
                  </a:lnTo>
                  <a:lnTo>
                    <a:pt x="265" y="588"/>
                  </a:lnTo>
                  <a:lnTo>
                    <a:pt x="260" y="588"/>
                  </a:lnTo>
                  <a:lnTo>
                    <a:pt x="254" y="588"/>
                  </a:lnTo>
                  <a:lnTo>
                    <a:pt x="250" y="588"/>
                  </a:lnTo>
                  <a:lnTo>
                    <a:pt x="243" y="588"/>
                  </a:lnTo>
                  <a:lnTo>
                    <a:pt x="239" y="588"/>
                  </a:lnTo>
                  <a:lnTo>
                    <a:pt x="232" y="588"/>
                  </a:lnTo>
                  <a:lnTo>
                    <a:pt x="228" y="588"/>
                  </a:lnTo>
                  <a:lnTo>
                    <a:pt x="222" y="587"/>
                  </a:lnTo>
                  <a:lnTo>
                    <a:pt x="217" y="587"/>
                  </a:lnTo>
                  <a:lnTo>
                    <a:pt x="212" y="585"/>
                  </a:lnTo>
                  <a:lnTo>
                    <a:pt x="208" y="585"/>
                  </a:lnTo>
                  <a:lnTo>
                    <a:pt x="201" y="584"/>
                  </a:lnTo>
                  <a:lnTo>
                    <a:pt x="197" y="584"/>
                  </a:lnTo>
                  <a:lnTo>
                    <a:pt x="192" y="583"/>
                  </a:lnTo>
                  <a:lnTo>
                    <a:pt x="186" y="583"/>
                  </a:lnTo>
                  <a:lnTo>
                    <a:pt x="181" y="581"/>
                  </a:lnTo>
                  <a:lnTo>
                    <a:pt x="176" y="580"/>
                  </a:lnTo>
                  <a:lnTo>
                    <a:pt x="172" y="578"/>
                  </a:lnTo>
                  <a:lnTo>
                    <a:pt x="167" y="577"/>
                  </a:lnTo>
                  <a:lnTo>
                    <a:pt x="161" y="575"/>
                  </a:lnTo>
                  <a:lnTo>
                    <a:pt x="156" y="574"/>
                  </a:lnTo>
                  <a:lnTo>
                    <a:pt x="153" y="573"/>
                  </a:lnTo>
                  <a:lnTo>
                    <a:pt x="148" y="571"/>
                  </a:lnTo>
                  <a:lnTo>
                    <a:pt x="144" y="568"/>
                  </a:lnTo>
                  <a:lnTo>
                    <a:pt x="139" y="567"/>
                  </a:lnTo>
                  <a:lnTo>
                    <a:pt x="134" y="564"/>
                  </a:lnTo>
                  <a:lnTo>
                    <a:pt x="131" y="561"/>
                  </a:lnTo>
                  <a:lnTo>
                    <a:pt x="127" y="560"/>
                  </a:lnTo>
                  <a:lnTo>
                    <a:pt x="122" y="557"/>
                  </a:lnTo>
                  <a:lnTo>
                    <a:pt x="119" y="554"/>
                  </a:lnTo>
                  <a:lnTo>
                    <a:pt x="114" y="551"/>
                  </a:lnTo>
                  <a:lnTo>
                    <a:pt x="109" y="548"/>
                  </a:lnTo>
                  <a:lnTo>
                    <a:pt x="106" y="546"/>
                  </a:lnTo>
                  <a:lnTo>
                    <a:pt x="102" y="543"/>
                  </a:lnTo>
                  <a:lnTo>
                    <a:pt x="99" y="540"/>
                  </a:lnTo>
                  <a:lnTo>
                    <a:pt x="91" y="534"/>
                  </a:lnTo>
                  <a:lnTo>
                    <a:pt x="85" y="528"/>
                  </a:lnTo>
                  <a:lnTo>
                    <a:pt x="80" y="524"/>
                  </a:lnTo>
                  <a:lnTo>
                    <a:pt x="77" y="520"/>
                  </a:lnTo>
                  <a:lnTo>
                    <a:pt x="74" y="517"/>
                  </a:lnTo>
                  <a:lnTo>
                    <a:pt x="71" y="513"/>
                  </a:lnTo>
                  <a:lnTo>
                    <a:pt x="67" y="510"/>
                  </a:lnTo>
                  <a:lnTo>
                    <a:pt x="64" y="506"/>
                  </a:lnTo>
                  <a:lnTo>
                    <a:pt x="61" y="501"/>
                  </a:lnTo>
                  <a:lnTo>
                    <a:pt x="60" y="498"/>
                  </a:lnTo>
                  <a:lnTo>
                    <a:pt x="55" y="494"/>
                  </a:lnTo>
                  <a:lnTo>
                    <a:pt x="53" y="490"/>
                  </a:lnTo>
                  <a:lnTo>
                    <a:pt x="50" y="487"/>
                  </a:lnTo>
                  <a:lnTo>
                    <a:pt x="49" y="483"/>
                  </a:lnTo>
                  <a:lnTo>
                    <a:pt x="46" y="479"/>
                  </a:lnTo>
                  <a:lnTo>
                    <a:pt x="43" y="474"/>
                  </a:lnTo>
                  <a:lnTo>
                    <a:pt x="41" y="471"/>
                  </a:lnTo>
                  <a:lnTo>
                    <a:pt x="38" y="467"/>
                  </a:lnTo>
                  <a:lnTo>
                    <a:pt x="36" y="461"/>
                  </a:lnTo>
                  <a:lnTo>
                    <a:pt x="33" y="459"/>
                  </a:lnTo>
                  <a:lnTo>
                    <a:pt x="30" y="453"/>
                  </a:lnTo>
                  <a:lnTo>
                    <a:pt x="29" y="450"/>
                  </a:lnTo>
                  <a:lnTo>
                    <a:pt x="27" y="444"/>
                  </a:lnTo>
                  <a:lnTo>
                    <a:pt x="25" y="440"/>
                  </a:lnTo>
                  <a:lnTo>
                    <a:pt x="22" y="436"/>
                  </a:lnTo>
                  <a:lnTo>
                    <a:pt x="21" y="432"/>
                  </a:lnTo>
                  <a:lnTo>
                    <a:pt x="19" y="427"/>
                  </a:lnTo>
                  <a:lnTo>
                    <a:pt x="18" y="423"/>
                  </a:lnTo>
                  <a:lnTo>
                    <a:pt x="16" y="417"/>
                  </a:lnTo>
                  <a:lnTo>
                    <a:pt x="15" y="413"/>
                  </a:lnTo>
                  <a:lnTo>
                    <a:pt x="13" y="409"/>
                  </a:lnTo>
                  <a:lnTo>
                    <a:pt x="11" y="404"/>
                  </a:lnTo>
                  <a:lnTo>
                    <a:pt x="10" y="400"/>
                  </a:lnTo>
                  <a:lnTo>
                    <a:pt x="10" y="396"/>
                  </a:lnTo>
                  <a:lnTo>
                    <a:pt x="7" y="390"/>
                  </a:lnTo>
                  <a:lnTo>
                    <a:pt x="7" y="386"/>
                  </a:lnTo>
                  <a:lnTo>
                    <a:pt x="5" y="382"/>
                  </a:lnTo>
                  <a:lnTo>
                    <a:pt x="5" y="377"/>
                  </a:lnTo>
                  <a:lnTo>
                    <a:pt x="4" y="372"/>
                  </a:lnTo>
                  <a:lnTo>
                    <a:pt x="4" y="367"/>
                  </a:lnTo>
                  <a:lnTo>
                    <a:pt x="2" y="363"/>
                  </a:lnTo>
                  <a:lnTo>
                    <a:pt x="2" y="359"/>
                  </a:lnTo>
                  <a:lnTo>
                    <a:pt x="2" y="353"/>
                  </a:lnTo>
                  <a:lnTo>
                    <a:pt x="0" y="349"/>
                  </a:lnTo>
                  <a:lnTo>
                    <a:pt x="0" y="345"/>
                  </a:lnTo>
                  <a:lnTo>
                    <a:pt x="0" y="340"/>
                  </a:lnTo>
                  <a:lnTo>
                    <a:pt x="0" y="336"/>
                  </a:lnTo>
                  <a:lnTo>
                    <a:pt x="0" y="332"/>
                  </a:lnTo>
                  <a:lnTo>
                    <a:pt x="0" y="328"/>
                  </a:lnTo>
                  <a:lnTo>
                    <a:pt x="0" y="323"/>
                  </a:lnTo>
                  <a:lnTo>
                    <a:pt x="0" y="319"/>
                  </a:lnTo>
                  <a:lnTo>
                    <a:pt x="0" y="313"/>
                  </a:lnTo>
                  <a:lnTo>
                    <a:pt x="0" y="309"/>
                  </a:lnTo>
                  <a:lnTo>
                    <a:pt x="0" y="306"/>
                  </a:lnTo>
                  <a:lnTo>
                    <a:pt x="0" y="302"/>
                  </a:lnTo>
                  <a:lnTo>
                    <a:pt x="0" y="296"/>
                  </a:lnTo>
                  <a:lnTo>
                    <a:pt x="2" y="292"/>
                  </a:lnTo>
                  <a:lnTo>
                    <a:pt x="2" y="289"/>
                  </a:lnTo>
                  <a:lnTo>
                    <a:pt x="2" y="285"/>
                  </a:lnTo>
                  <a:lnTo>
                    <a:pt x="4" y="280"/>
                  </a:lnTo>
                  <a:lnTo>
                    <a:pt x="4" y="275"/>
                  </a:lnTo>
                  <a:lnTo>
                    <a:pt x="5" y="272"/>
                  </a:lnTo>
                  <a:lnTo>
                    <a:pt x="5" y="268"/>
                  </a:lnTo>
                  <a:lnTo>
                    <a:pt x="7" y="263"/>
                  </a:lnTo>
                  <a:lnTo>
                    <a:pt x="7" y="261"/>
                  </a:lnTo>
                  <a:lnTo>
                    <a:pt x="10" y="256"/>
                  </a:lnTo>
                  <a:lnTo>
                    <a:pt x="10" y="252"/>
                  </a:lnTo>
                  <a:lnTo>
                    <a:pt x="11" y="248"/>
                  </a:lnTo>
                  <a:lnTo>
                    <a:pt x="13" y="245"/>
                  </a:lnTo>
                  <a:lnTo>
                    <a:pt x="15" y="241"/>
                  </a:lnTo>
                  <a:lnTo>
                    <a:pt x="16" y="236"/>
                  </a:lnTo>
                  <a:lnTo>
                    <a:pt x="18" y="233"/>
                  </a:lnTo>
                  <a:lnTo>
                    <a:pt x="19" y="229"/>
                  </a:lnTo>
                  <a:lnTo>
                    <a:pt x="21" y="226"/>
                  </a:lnTo>
                  <a:lnTo>
                    <a:pt x="22" y="222"/>
                  </a:lnTo>
                  <a:lnTo>
                    <a:pt x="24" y="219"/>
                  </a:lnTo>
                  <a:lnTo>
                    <a:pt x="25" y="215"/>
                  </a:lnTo>
                  <a:lnTo>
                    <a:pt x="27" y="212"/>
                  </a:lnTo>
                  <a:lnTo>
                    <a:pt x="32" y="205"/>
                  </a:lnTo>
                  <a:lnTo>
                    <a:pt x="36" y="198"/>
                  </a:lnTo>
                  <a:lnTo>
                    <a:pt x="41" y="192"/>
                  </a:lnTo>
                  <a:lnTo>
                    <a:pt x="44" y="185"/>
                  </a:lnTo>
                  <a:lnTo>
                    <a:pt x="49" y="178"/>
                  </a:lnTo>
                  <a:lnTo>
                    <a:pt x="55" y="172"/>
                  </a:lnTo>
                  <a:lnTo>
                    <a:pt x="60" y="167"/>
                  </a:lnTo>
                  <a:lnTo>
                    <a:pt x="66" y="161"/>
                  </a:lnTo>
                  <a:lnTo>
                    <a:pt x="72" y="155"/>
                  </a:lnTo>
                  <a:lnTo>
                    <a:pt x="78" y="151"/>
                  </a:lnTo>
                  <a:lnTo>
                    <a:pt x="83" y="145"/>
                  </a:lnTo>
                  <a:lnTo>
                    <a:pt x="89" y="141"/>
                  </a:lnTo>
                  <a:lnTo>
                    <a:pt x="95" y="135"/>
                  </a:lnTo>
                  <a:lnTo>
                    <a:pt x="103" y="132"/>
                  </a:lnTo>
                  <a:lnTo>
                    <a:pt x="109" y="127"/>
                  </a:lnTo>
                  <a:lnTo>
                    <a:pt x="117" y="124"/>
                  </a:lnTo>
                  <a:lnTo>
                    <a:pt x="120" y="121"/>
                  </a:lnTo>
                  <a:lnTo>
                    <a:pt x="123" y="119"/>
                  </a:lnTo>
                  <a:lnTo>
                    <a:pt x="128" y="118"/>
                  </a:lnTo>
                  <a:lnTo>
                    <a:pt x="131" y="117"/>
                  </a:lnTo>
                  <a:lnTo>
                    <a:pt x="139" y="112"/>
                  </a:lnTo>
                  <a:lnTo>
                    <a:pt x="147" y="110"/>
                  </a:lnTo>
                  <a:lnTo>
                    <a:pt x="150" y="107"/>
                  </a:lnTo>
                  <a:lnTo>
                    <a:pt x="155" y="105"/>
                  </a:lnTo>
                  <a:lnTo>
                    <a:pt x="158" y="105"/>
                  </a:lnTo>
                  <a:lnTo>
                    <a:pt x="162" y="104"/>
                  </a:lnTo>
                  <a:lnTo>
                    <a:pt x="167" y="101"/>
                  </a:lnTo>
                  <a:lnTo>
                    <a:pt x="170" y="100"/>
                  </a:lnTo>
                  <a:lnTo>
                    <a:pt x="175" y="100"/>
                  </a:lnTo>
                  <a:lnTo>
                    <a:pt x="180" y="98"/>
                  </a:lnTo>
                  <a:lnTo>
                    <a:pt x="183" y="97"/>
                  </a:lnTo>
                  <a:lnTo>
                    <a:pt x="187" y="97"/>
                  </a:lnTo>
                  <a:lnTo>
                    <a:pt x="192" y="95"/>
                  </a:lnTo>
                  <a:lnTo>
                    <a:pt x="195" y="94"/>
                  </a:lnTo>
                  <a:lnTo>
                    <a:pt x="200" y="94"/>
                  </a:lnTo>
                  <a:lnTo>
                    <a:pt x="203" y="92"/>
                  </a:lnTo>
                  <a:lnTo>
                    <a:pt x="208" y="91"/>
                  </a:lnTo>
                  <a:lnTo>
                    <a:pt x="212" y="91"/>
                  </a:lnTo>
                  <a:lnTo>
                    <a:pt x="215" y="90"/>
                  </a:lnTo>
                  <a:lnTo>
                    <a:pt x="220" y="90"/>
                  </a:lnTo>
                  <a:lnTo>
                    <a:pt x="225" y="88"/>
                  </a:lnTo>
                  <a:lnTo>
                    <a:pt x="229" y="88"/>
                  </a:lnTo>
                  <a:lnTo>
                    <a:pt x="232" y="88"/>
                  </a:lnTo>
                  <a:lnTo>
                    <a:pt x="237" y="88"/>
                  </a:lnTo>
                  <a:lnTo>
                    <a:pt x="242" y="88"/>
                  </a:lnTo>
                  <a:lnTo>
                    <a:pt x="245" y="88"/>
                  </a:lnTo>
                  <a:lnTo>
                    <a:pt x="250" y="88"/>
                  </a:lnTo>
                  <a:lnTo>
                    <a:pt x="254" y="88"/>
                  </a:lnTo>
                  <a:lnTo>
                    <a:pt x="259" y="88"/>
                  </a:lnTo>
                  <a:lnTo>
                    <a:pt x="264" y="88"/>
                  </a:lnTo>
                  <a:lnTo>
                    <a:pt x="268" y="88"/>
                  </a:lnTo>
                  <a:lnTo>
                    <a:pt x="271" y="88"/>
                  </a:lnTo>
                  <a:lnTo>
                    <a:pt x="276" y="88"/>
                  </a:lnTo>
                  <a:lnTo>
                    <a:pt x="279" y="88"/>
                  </a:lnTo>
                  <a:lnTo>
                    <a:pt x="284" y="88"/>
                  </a:lnTo>
                  <a:lnTo>
                    <a:pt x="288" y="88"/>
                  </a:lnTo>
                  <a:lnTo>
                    <a:pt x="292" y="88"/>
                  </a:lnTo>
                  <a:lnTo>
                    <a:pt x="298" y="88"/>
                  </a:lnTo>
                  <a:lnTo>
                    <a:pt x="301" y="88"/>
                  </a:lnTo>
                  <a:lnTo>
                    <a:pt x="306" y="88"/>
                  </a:lnTo>
                  <a:lnTo>
                    <a:pt x="310" y="90"/>
                  </a:lnTo>
                  <a:lnTo>
                    <a:pt x="313" y="90"/>
                  </a:lnTo>
                  <a:lnTo>
                    <a:pt x="318" y="91"/>
                  </a:lnTo>
                  <a:lnTo>
                    <a:pt x="323" y="91"/>
                  </a:lnTo>
                  <a:lnTo>
                    <a:pt x="326" y="92"/>
                  </a:lnTo>
                  <a:lnTo>
                    <a:pt x="331" y="94"/>
                  </a:lnTo>
                  <a:lnTo>
                    <a:pt x="334" y="94"/>
                  </a:lnTo>
                  <a:lnTo>
                    <a:pt x="338" y="94"/>
                  </a:lnTo>
                  <a:lnTo>
                    <a:pt x="341" y="95"/>
                  </a:lnTo>
                  <a:lnTo>
                    <a:pt x="346" y="97"/>
                  </a:lnTo>
                  <a:lnTo>
                    <a:pt x="349" y="97"/>
                  </a:lnTo>
                  <a:lnTo>
                    <a:pt x="354" y="98"/>
                  </a:lnTo>
                  <a:lnTo>
                    <a:pt x="357" y="100"/>
                  </a:lnTo>
                  <a:lnTo>
                    <a:pt x="362" y="101"/>
                  </a:lnTo>
                  <a:lnTo>
                    <a:pt x="368" y="102"/>
                  </a:lnTo>
                  <a:lnTo>
                    <a:pt x="376" y="105"/>
                  </a:lnTo>
                  <a:lnTo>
                    <a:pt x="379" y="107"/>
                  </a:lnTo>
                  <a:lnTo>
                    <a:pt x="383" y="108"/>
                  </a:lnTo>
                  <a:lnTo>
                    <a:pt x="387" y="110"/>
                  </a:lnTo>
                  <a:lnTo>
                    <a:pt x="391" y="112"/>
                  </a:lnTo>
                  <a:lnTo>
                    <a:pt x="397" y="115"/>
                  </a:lnTo>
                  <a:lnTo>
                    <a:pt x="404" y="118"/>
                  </a:lnTo>
                  <a:lnTo>
                    <a:pt x="410" y="122"/>
                  </a:lnTo>
                  <a:lnTo>
                    <a:pt x="416" y="127"/>
                  </a:lnTo>
                  <a:lnTo>
                    <a:pt x="421" y="129"/>
                  </a:lnTo>
                  <a:lnTo>
                    <a:pt x="427" y="134"/>
                  </a:lnTo>
                  <a:lnTo>
                    <a:pt x="433" y="138"/>
                  </a:lnTo>
                  <a:lnTo>
                    <a:pt x="439" y="142"/>
                  </a:lnTo>
                  <a:lnTo>
                    <a:pt x="444" y="148"/>
                  </a:lnTo>
                  <a:lnTo>
                    <a:pt x="449" y="152"/>
                  </a:lnTo>
                  <a:lnTo>
                    <a:pt x="453" y="157"/>
                  </a:lnTo>
                  <a:lnTo>
                    <a:pt x="458" y="162"/>
                  </a:lnTo>
                  <a:lnTo>
                    <a:pt x="463" y="168"/>
                  </a:lnTo>
                  <a:lnTo>
                    <a:pt x="466" y="174"/>
                  </a:lnTo>
                  <a:lnTo>
                    <a:pt x="471" y="179"/>
                  </a:lnTo>
                  <a:lnTo>
                    <a:pt x="475" y="185"/>
                  </a:lnTo>
                  <a:lnTo>
                    <a:pt x="477" y="191"/>
                  </a:lnTo>
                  <a:lnTo>
                    <a:pt x="482" y="196"/>
                  </a:lnTo>
                  <a:lnTo>
                    <a:pt x="483" y="202"/>
                  </a:lnTo>
                  <a:lnTo>
                    <a:pt x="488" y="208"/>
                  </a:lnTo>
                  <a:lnTo>
                    <a:pt x="489" y="214"/>
                  </a:lnTo>
                  <a:lnTo>
                    <a:pt x="492" y="219"/>
                  </a:lnTo>
                  <a:lnTo>
                    <a:pt x="494" y="226"/>
                  </a:lnTo>
                  <a:lnTo>
                    <a:pt x="497" y="233"/>
                  </a:lnTo>
                  <a:lnTo>
                    <a:pt x="499" y="239"/>
                  </a:lnTo>
                  <a:lnTo>
                    <a:pt x="500" y="246"/>
                  </a:lnTo>
                  <a:lnTo>
                    <a:pt x="502" y="252"/>
                  </a:lnTo>
                  <a:lnTo>
                    <a:pt x="503" y="259"/>
                  </a:lnTo>
                  <a:lnTo>
                    <a:pt x="503" y="262"/>
                  </a:lnTo>
                  <a:lnTo>
                    <a:pt x="505" y="265"/>
                  </a:lnTo>
                  <a:lnTo>
                    <a:pt x="505" y="269"/>
                  </a:lnTo>
                  <a:lnTo>
                    <a:pt x="505" y="273"/>
                  </a:lnTo>
                  <a:lnTo>
                    <a:pt x="505" y="276"/>
                  </a:lnTo>
                  <a:lnTo>
                    <a:pt x="505" y="279"/>
                  </a:lnTo>
                  <a:lnTo>
                    <a:pt x="505" y="283"/>
                  </a:lnTo>
                  <a:lnTo>
                    <a:pt x="506" y="286"/>
                  </a:lnTo>
                  <a:lnTo>
                    <a:pt x="505" y="293"/>
                  </a:lnTo>
                  <a:lnTo>
                    <a:pt x="505" y="300"/>
                  </a:lnTo>
                  <a:lnTo>
                    <a:pt x="505" y="306"/>
                  </a:lnTo>
                  <a:lnTo>
                    <a:pt x="503" y="313"/>
                  </a:lnTo>
                  <a:lnTo>
                    <a:pt x="502" y="316"/>
                  </a:lnTo>
                  <a:lnTo>
                    <a:pt x="502" y="319"/>
                  </a:lnTo>
                  <a:lnTo>
                    <a:pt x="500" y="323"/>
                  </a:lnTo>
                  <a:lnTo>
                    <a:pt x="500" y="328"/>
                  </a:lnTo>
                  <a:lnTo>
                    <a:pt x="500" y="330"/>
                  </a:lnTo>
                  <a:lnTo>
                    <a:pt x="499" y="333"/>
                  </a:lnTo>
                  <a:lnTo>
                    <a:pt x="499" y="337"/>
                  </a:lnTo>
                  <a:lnTo>
                    <a:pt x="497" y="340"/>
                  </a:lnTo>
                  <a:lnTo>
                    <a:pt x="494" y="347"/>
                  </a:lnTo>
                  <a:lnTo>
                    <a:pt x="492" y="355"/>
                  </a:lnTo>
                  <a:lnTo>
                    <a:pt x="489" y="360"/>
                  </a:lnTo>
                  <a:lnTo>
                    <a:pt x="488" y="367"/>
                  </a:lnTo>
                  <a:lnTo>
                    <a:pt x="483" y="373"/>
                  </a:lnTo>
                  <a:lnTo>
                    <a:pt x="482" y="380"/>
                  </a:lnTo>
                  <a:lnTo>
                    <a:pt x="477" y="387"/>
                  </a:lnTo>
                  <a:lnTo>
                    <a:pt x="475" y="394"/>
                  </a:lnTo>
                  <a:lnTo>
                    <a:pt x="471" y="400"/>
                  </a:lnTo>
                  <a:lnTo>
                    <a:pt x="466" y="406"/>
                  </a:lnTo>
                  <a:lnTo>
                    <a:pt x="463" y="412"/>
                  </a:lnTo>
                  <a:lnTo>
                    <a:pt x="458" y="417"/>
                  </a:lnTo>
                  <a:lnTo>
                    <a:pt x="453" y="423"/>
                  </a:lnTo>
                  <a:lnTo>
                    <a:pt x="449" y="429"/>
                  </a:lnTo>
                  <a:lnTo>
                    <a:pt x="444" y="434"/>
                  </a:lnTo>
                  <a:lnTo>
                    <a:pt x="439" y="439"/>
                  </a:lnTo>
                  <a:lnTo>
                    <a:pt x="433" y="444"/>
                  </a:lnTo>
                  <a:lnTo>
                    <a:pt x="427" y="449"/>
                  </a:lnTo>
                  <a:lnTo>
                    <a:pt x="421" y="453"/>
                  </a:lnTo>
                  <a:lnTo>
                    <a:pt x="416" y="459"/>
                  </a:lnTo>
                  <a:lnTo>
                    <a:pt x="410" y="461"/>
                  </a:lnTo>
                  <a:lnTo>
                    <a:pt x="404" y="467"/>
                  </a:lnTo>
                  <a:lnTo>
                    <a:pt x="397" y="470"/>
                  </a:lnTo>
                  <a:lnTo>
                    <a:pt x="391" y="474"/>
                  </a:lnTo>
                  <a:lnTo>
                    <a:pt x="383" y="477"/>
                  </a:lnTo>
                  <a:lnTo>
                    <a:pt x="376" y="479"/>
                  </a:lnTo>
                  <a:lnTo>
                    <a:pt x="369" y="481"/>
                  </a:lnTo>
                  <a:lnTo>
                    <a:pt x="362" y="484"/>
                  </a:lnTo>
                  <a:lnTo>
                    <a:pt x="357" y="484"/>
                  </a:lnTo>
                  <a:lnTo>
                    <a:pt x="354" y="486"/>
                  </a:lnTo>
                  <a:lnTo>
                    <a:pt x="351" y="486"/>
                  </a:lnTo>
                  <a:lnTo>
                    <a:pt x="346" y="487"/>
                  </a:lnTo>
                  <a:lnTo>
                    <a:pt x="343" y="489"/>
                  </a:lnTo>
                  <a:lnTo>
                    <a:pt x="338" y="489"/>
                  </a:lnTo>
                  <a:lnTo>
                    <a:pt x="335" y="489"/>
                  </a:lnTo>
                  <a:lnTo>
                    <a:pt x="332" y="490"/>
                  </a:lnTo>
                  <a:lnTo>
                    <a:pt x="327" y="490"/>
                  </a:lnTo>
                  <a:lnTo>
                    <a:pt x="323" y="491"/>
                  </a:lnTo>
                  <a:lnTo>
                    <a:pt x="320" y="491"/>
                  </a:lnTo>
                  <a:lnTo>
                    <a:pt x="315" y="491"/>
                  </a:lnTo>
                  <a:lnTo>
                    <a:pt x="310" y="491"/>
                  </a:lnTo>
                  <a:lnTo>
                    <a:pt x="307" y="491"/>
                  </a:lnTo>
                  <a:lnTo>
                    <a:pt x="302" y="491"/>
                  </a:lnTo>
                  <a:lnTo>
                    <a:pt x="299" y="491"/>
                  </a:lnTo>
                  <a:lnTo>
                    <a:pt x="295" y="491"/>
                  </a:lnTo>
                  <a:lnTo>
                    <a:pt x="292" y="491"/>
                  </a:lnTo>
                  <a:lnTo>
                    <a:pt x="287" y="491"/>
                  </a:lnTo>
                  <a:lnTo>
                    <a:pt x="284" y="491"/>
                  </a:lnTo>
                  <a:lnTo>
                    <a:pt x="279" y="490"/>
                  </a:lnTo>
                  <a:lnTo>
                    <a:pt x="276" y="490"/>
                  </a:lnTo>
                  <a:lnTo>
                    <a:pt x="271" y="490"/>
                  </a:lnTo>
                  <a:lnTo>
                    <a:pt x="268" y="490"/>
                  </a:lnTo>
                  <a:lnTo>
                    <a:pt x="264" y="489"/>
                  </a:lnTo>
                  <a:lnTo>
                    <a:pt x="260" y="489"/>
                  </a:lnTo>
                  <a:lnTo>
                    <a:pt x="256" y="487"/>
                  </a:lnTo>
                  <a:lnTo>
                    <a:pt x="251" y="487"/>
                  </a:lnTo>
                  <a:lnTo>
                    <a:pt x="245" y="484"/>
                  </a:lnTo>
                  <a:lnTo>
                    <a:pt x="237" y="483"/>
                  </a:lnTo>
                  <a:lnTo>
                    <a:pt x="232" y="481"/>
                  </a:lnTo>
                  <a:lnTo>
                    <a:pt x="229" y="480"/>
                  </a:lnTo>
                  <a:lnTo>
                    <a:pt x="226" y="479"/>
                  </a:lnTo>
                  <a:lnTo>
                    <a:pt x="222" y="477"/>
                  </a:lnTo>
                  <a:lnTo>
                    <a:pt x="215" y="474"/>
                  </a:lnTo>
                  <a:lnTo>
                    <a:pt x="209" y="471"/>
                  </a:lnTo>
                  <a:lnTo>
                    <a:pt x="201" y="469"/>
                  </a:lnTo>
                  <a:lnTo>
                    <a:pt x="194" y="464"/>
                  </a:lnTo>
                  <a:lnTo>
                    <a:pt x="187" y="460"/>
                  </a:lnTo>
                  <a:lnTo>
                    <a:pt x="183" y="456"/>
                  </a:lnTo>
                  <a:lnTo>
                    <a:pt x="176" y="451"/>
                  </a:lnTo>
                  <a:lnTo>
                    <a:pt x="170" y="447"/>
                  </a:lnTo>
                  <a:lnTo>
                    <a:pt x="164" y="441"/>
                  </a:lnTo>
                  <a:lnTo>
                    <a:pt x="161" y="437"/>
                  </a:lnTo>
                  <a:lnTo>
                    <a:pt x="155" y="432"/>
                  </a:lnTo>
                  <a:lnTo>
                    <a:pt x="150" y="426"/>
                  </a:lnTo>
                  <a:lnTo>
                    <a:pt x="147" y="419"/>
                  </a:lnTo>
                  <a:lnTo>
                    <a:pt x="142" y="413"/>
                  </a:lnTo>
                  <a:lnTo>
                    <a:pt x="141" y="410"/>
                  </a:lnTo>
                  <a:lnTo>
                    <a:pt x="137" y="406"/>
                  </a:lnTo>
                  <a:lnTo>
                    <a:pt x="137" y="403"/>
                  </a:lnTo>
                  <a:lnTo>
                    <a:pt x="136" y="400"/>
                  </a:lnTo>
                  <a:lnTo>
                    <a:pt x="131" y="393"/>
                  </a:lnTo>
                  <a:lnTo>
                    <a:pt x="130" y="386"/>
                  </a:lnTo>
                  <a:lnTo>
                    <a:pt x="128" y="383"/>
                  </a:lnTo>
                  <a:lnTo>
                    <a:pt x="127" y="379"/>
                  </a:lnTo>
                  <a:lnTo>
                    <a:pt x="125" y="375"/>
                  </a:lnTo>
                  <a:lnTo>
                    <a:pt x="125" y="372"/>
                  </a:lnTo>
                  <a:lnTo>
                    <a:pt x="123" y="367"/>
                  </a:lnTo>
                  <a:lnTo>
                    <a:pt x="123" y="363"/>
                  </a:lnTo>
                  <a:lnTo>
                    <a:pt x="122" y="360"/>
                  </a:lnTo>
                  <a:lnTo>
                    <a:pt x="122" y="357"/>
                  </a:lnTo>
                  <a:lnTo>
                    <a:pt x="120" y="353"/>
                  </a:lnTo>
                  <a:lnTo>
                    <a:pt x="119" y="349"/>
                  </a:lnTo>
                  <a:lnTo>
                    <a:pt x="119" y="346"/>
                  </a:lnTo>
                  <a:lnTo>
                    <a:pt x="119" y="342"/>
                  </a:lnTo>
                  <a:lnTo>
                    <a:pt x="119" y="337"/>
                  </a:lnTo>
                  <a:lnTo>
                    <a:pt x="117" y="335"/>
                  </a:lnTo>
                  <a:lnTo>
                    <a:pt x="117" y="330"/>
                  </a:lnTo>
                  <a:lnTo>
                    <a:pt x="117" y="326"/>
                  </a:lnTo>
                  <a:lnTo>
                    <a:pt x="117" y="323"/>
                  </a:lnTo>
                  <a:lnTo>
                    <a:pt x="117" y="319"/>
                  </a:lnTo>
                  <a:lnTo>
                    <a:pt x="116" y="315"/>
                  </a:lnTo>
                  <a:lnTo>
                    <a:pt x="116" y="312"/>
                  </a:lnTo>
                  <a:lnTo>
                    <a:pt x="116" y="308"/>
                  </a:lnTo>
                  <a:lnTo>
                    <a:pt x="116" y="303"/>
                  </a:lnTo>
                  <a:lnTo>
                    <a:pt x="116" y="300"/>
                  </a:lnTo>
                  <a:lnTo>
                    <a:pt x="117" y="296"/>
                  </a:lnTo>
                  <a:lnTo>
                    <a:pt x="117" y="292"/>
                  </a:lnTo>
                  <a:lnTo>
                    <a:pt x="117" y="289"/>
                  </a:lnTo>
                  <a:lnTo>
                    <a:pt x="117" y="285"/>
                  </a:lnTo>
                  <a:lnTo>
                    <a:pt x="119" y="280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19" y="271"/>
                  </a:lnTo>
                  <a:lnTo>
                    <a:pt x="120" y="268"/>
                  </a:lnTo>
                  <a:lnTo>
                    <a:pt x="120" y="263"/>
                  </a:lnTo>
                  <a:lnTo>
                    <a:pt x="122" y="259"/>
                  </a:lnTo>
                  <a:lnTo>
                    <a:pt x="122" y="256"/>
                  </a:lnTo>
                  <a:lnTo>
                    <a:pt x="123" y="253"/>
                  </a:lnTo>
                  <a:lnTo>
                    <a:pt x="125" y="246"/>
                  </a:lnTo>
                  <a:lnTo>
                    <a:pt x="128" y="241"/>
                  </a:lnTo>
                  <a:lnTo>
                    <a:pt x="130" y="235"/>
                  </a:lnTo>
                  <a:lnTo>
                    <a:pt x="133" y="229"/>
                  </a:lnTo>
                  <a:lnTo>
                    <a:pt x="136" y="223"/>
                  </a:lnTo>
                  <a:lnTo>
                    <a:pt x="139" y="218"/>
                  </a:lnTo>
                  <a:lnTo>
                    <a:pt x="141" y="212"/>
                  </a:lnTo>
                  <a:lnTo>
                    <a:pt x="144" y="208"/>
                  </a:lnTo>
                  <a:lnTo>
                    <a:pt x="147" y="204"/>
                  </a:lnTo>
                  <a:lnTo>
                    <a:pt x="151" y="199"/>
                  </a:lnTo>
                  <a:lnTo>
                    <a:pt x="155" y="195"/>
                  </a:lnTo>
                  <a:lnTo>
                    <a:pt x="159" y="192"/>
                  </a:lnTo>
                  <a:lnTo>
                    <a:pt x="162" y="188"/>
                  </a:lnTo>
                  <a:lnTo>
                    <a:pt x="167" y="186"/>
                  </a:lnTo>
                  <a:lnTo>
                    <a:pt x="172" y="182"/>
                  </a:lnTo>
                  <a:lnTo>
                    <a:pt x="175" y="181"/>
                  </a:lnTo>
                  <a:lnTo>
                    <a:pt x="180" y="178"/>
                  </a:lnTo>
                  <a:lnTo>
                    <a:pt x="186" y="176"/>
                  </a:lnTo>
                  <a:lnTo>
                    <a:pt x="189" y="175"/>
                  </a:lnTo>
                  <a:lnTo>
                    <a:pt x="195" y="174"/>
                  </a:lnTo>
                  <a:lnTo>
                    <a:pt x="200" y="172"/>
                  </a:lnTo>
                  <a:lnTo>
                    <a:pt x="204" y="171"/>
                  </a:lnTo>
                  <a:lnTo>
                    <a:pt x="209" y="169"/>
                  </a:lnTo>
                  <a:lnTo>
                    <a:pt x="215" y="169"/>
                  </a:lnTo>
                  <a:lnTo>
                    <a:pt x="220" y="168"/>
                  </a:lnTo>
                  <a:lnTo>
                    <a:pt x="226" y="168"/>
                  </a:lnTo>
                  <a:lnTo>
                    <a:pt x="231" y="168"/>
                  </a:lnTo>
                  <a:lnTo>
                    <a:pt x="236" y="168"/>
                  </a:lnTo>
                  <a:lnTo>
                    <a:pt x="240" y="168"/>
                  </a:lnTo>
                  <a:lnTo>
                    <a:pt x="246" y="169"/>
                  </a:lnTo>
                  <a:lnTo>
                    <a:pt x="251" y="169"/>
                  </a:lnTo>
                  <a:lnTo>
                    <a:pt x="257" y="169"/>
                  </a:lnTo>
                  <a:lnTo>
                    <a:pt x="262" y="169"/>
                  </a:lnTo>
                  <a:lnTo>
                    <a:pt x="268" y="172"/>
                  </a:lnTo>
                  <a:lnTo>
                    <a:pt x="273" y="172"/>
                  </a:lnTo>
                  <a:lnTo>
                    <a:pt x="279" y="174"/>
                  </a:lnTo>
                  <a:lnTo>
                    <a:pt x="284" y="175"/>
                  </a:lnTo>
                  <a:lnTo>
                    <a:pt x="290" y="176"/>
                  </a:lnTo>
                  <a:lnTo>
                    <a:pt x="295" y="178"/>
                  </a:lnTo>
                  <a:lnTo>
                    <a:pt x="299" y="179"/>
                  </a:lnTo>
                  <a:lnTo>
                    <a:pt x="304" y="181"/>
                  </a:lnTo>
                  <a:lnTo>
                    <a:pt x="310" y="184"/>
                  </a:lnTo>
                  <a:lnTo>
                    <a:pt x="313" y="186"/>
                  </a:lnTo>
                  <a:lnTo>
                    <a:pt x="320" y="188"/>
                  </a:lnTo>
                  <a:lnTo>
                    <a:pt x="323" y="191"/>
                  </a:lnTo>
                  <a:lnTo>
                    <a:pt x="329" y="192"/>
                  </a:lnTo>
                  <a:lnTo>
                    <a:pt x="334" y="195"/>
                  </a:lnTo>
                  <a:lnTo>
                    <a:pt x="337" y="198"/>
                  </a:lnTo>
                  <a:lnTo>
                    <a:pt x="341" y="199"/>
                  </a:lnTo>
                  <a:lnTo>
                    <a:pt x="346" y="204"/>
                  </a:lnTo>
                  <a:lnTo>
                    <a:pt x="349" y="206"/>
                  </a:lnTo>
                  <a:lnTo>
                    <a:pt x="354" y="209"/>
                  </a:lnTo>
                  <a:lnTo>
                    <a:pt x="357" y="212"/>
                  </a:lnTo>
                  <a:lnTo>
                    <a:pt x="362" y="216"/>
                  </a:lnTo>
                  <a:lnTo>
                    <a:pt x="365" y="219"/>
                  </a:lnTo>
                  <a:lnTo>
                    <a:pt x="368" y="222"/>
                  </a:lnTo>
                  <a:lnTo>
                    <a:pt x="371" y="226"/>
                  </a:lnTo>
                  <a:lnTo>
                    <a:pt x="374" y="231"/>
                  </a:lnTo>
                  <a:lnTo>
                    <a:pt x="377" y="233"/>
                  </a:lnTo>
                  <a:lnTo>
                    <a:pt x="380" y="238"/>
                  </a:lnTo>
                  <a:lnTo>
                    <a:pt x="382" y="242"/>
                  </a:lnTo>
                  <a:lnTo>
                    <a:pt x="385" y="246"/>
                  </a:lnTo>
                  <a:lnTo>
                    <a:pt x="387" y="251"/>
                  </a:lnTo>
                  <a:lnTo>
                    <a:pt x="388" y="253"/>
                  </a:lnTo>
                  <a:lnTo>
                    <a:pt x="391" y="258"/>
                  </a:lnTo>
                  <a:lnTo>
                    <a:pt x="393" y="263"/>
                  </a:lnTo>
                  <a:lnTo>
                    <a:pt x="393" y="268"/>
                  </a:lnTo>
                  <a:lnTo>
                    <a:pt x="394" y="272"/>
                  </a:lnTo>
                  <a:lnTo>
                    <a:pt x="396" y="276"/>
                  </a:lnTo>
                  <a:lnTo>
                    <a:pt x="397" y="282"/>
                  </a:lnTo>
                  <a:lnTo>
                    <a:pt x="397" y="286"/>
                  </a:lnTo>
                  <a:lnTo>
                    <a:pt x="397" y="292"/>
                  </a:lnTo>
                  <a:lnTo>
                    <a:pt x="397" y="296"/>
                  </a:lnTo>
                  <a:lnTo>
                    <a:pt x="397" y="302"/>
                  </a:lnTo>
                  <a:lnTo>
                    <a:pt x="396" y="308"/>
                  </a:lnTo>
                  <a:lnTo>
                    <a:pt x="394" y="312"/>
                  </a:lnTo>
                  <a:lnTo>
                    <a:pt x="394" y="318"/>
                  </a:lnTo>
                  <a:lnTo>
                    <a:pt x="393" y="323"/>
                  </a:lnTo>
                  <a:lnTo>
                    <a:pt x="391" y="328"/>
                  </a:lnTo>
                  <a:lnTo>
                    <a:pt x="390" y="332"/>
                  </a:lnTo>
                  <a:lnTo>
                    <a:pt x="388" y="337"/>
                  </a:lnTo>
                  <a:lnTo>
                    <a:pt x="387" y="342"/>
                  </a:lnTo>
                  <a:lnTo>
                    <a:pt x="385" y="346"/>
                  </a:lnTo>
                  <a:lnTo>
                    <a:pt x="382" y="352"/>
                  </a:lnTo>
                  <a:lnTo>
                    <a:pt x="380" y="357"/>
                  </a:lnTo>
                  <a:lnTo>
                    <a:pt x="379" y="362"/>
                  </a:lnTo>
                  <a:lnTo>
                    <a:pt x="376" y="366"/>
                  </a:lnTo>
                  <a:lnTo>
                    <a:pt x="373" y="370"/>
                  </a:lnTo>
                  <a:lnTo>
                    <a:pt x="369" y="373"/>
                  </a:lnTo>
                  <a:lnTo>
                    <a:pt x="366" y="379"/>
                  </a:lnTo>
                  <a:lnTo>
                    <a:pt x="363" y="382"/>
                  </a:lnTo>
                  <a:lnTo>
                    <a:pt x="360" y="384"/>
                  </a:lnTo>
                  <a:lnTo>
                    <a:pt x="357" y="389"/>
                  </a:lnTo>
                  <a:lnTo>
                    <a:pt x="354" y="392"/>
                  </a:lnTo>
                  <a:lnTo>
                    <a:pt x="349" y="394"/>
                  </a:lnTo>
                  <a:lnTo>
                    <a:pt x="346" y="397"/>
                  </a:lnTo>
                  <a:lnTo>
                    <a:pt x="341" y="399"/>
                  </a:lnTo>
                  <a:lnTo>
                    <a:pt x="338" y="402"/>
                  </a:lnTo>
                  <a:lnTo>
                    <a:pt x="334" y="403"/>
                  </a:lnTo>
                  <a:lnTo>
                    <a:pt x="331" y="404"/>
                  </a:lnTo>
                  <a:lnTo>
                    <a:pt x="326" y="406"/>
                  </a:lnTo>
                  <a:lnTo>
                    <a:pt x="323" y="407"/>
                  </a:lnTo>
                  <a:lnTo>
                    <a:pt x="318" y="406"/>
                  </a:lnTo>
                  <a:lnTo>
                    <a:pt x="313" y="406"/>
                  </a:lnTo>
                  <a:lnTo>
                    <a:pt x="310" y="406"/>
                  </a:lnTo>
                  <a:lnTo>
                    <a:pt x="306" y="406"/>
                  </a:lnTo>
                  <a:lnTo>
                    <a:pt x="301" y="404"/>
                  </a:lnTo>
                  <a:lnTo>
                    <a:pt x="298" y="403"/>
                  </a:lnTo>
                  <a:lnTo>
                    <a:pt x="293" y="402"/>
                  </a:lnTo>
                  <a:lnTo>
                    <a:pt x="288" y="400"/>
                  </a:lnTo>
                  <a:lnTo>
                    <a:pt x="285" y="397"/>
                  </a:lnTo>
                  <a:lnTo>
                    <a:pt x="281" y="396"/>
                  </a:lnTo>
                  <a:lnTo>
                    <a:pt x="276" y="393"/>
                  </a:lnTo>
                  <a:lnTo>
                    <a:pt x="273" y="390"/>
                  </a:lnTo>
                  <a:lnTo>
                    <a:pt x="265" y="384"/>
                  </a:lnTo>
                  <a:lnTo>
                    <a:pt x="257" y="379"/>
                  </a:lnTo>
                  <a:lnTo>
                    <a:pt x="254" y="375"/>
                  </a:lnTo>
                  <a:lnTo>
                    <a:pt x="250" y="372"/>
                  </a:lnTo>
                  <a:lnTo>
                    <a:pt x="246" y="367"/>
                  </a:lnTo>
                  <a:lnTo>
                    <a:pt x="243" y="363"/>
                  </a:lnTo>
                  <a:lnTo>
                    <a:pt x="239" y="359"/>
                  </a:lnTo>
                  <a:lnTo>
                    <a:pt x="237" y="356"/>
                  </a:lnTo>
                  <a:lnTo>
                    <a:pt x="234" y="352"/>
                  </a:lnTo>
                  <a:lnTo>
                    <a:pt x="232" y="347"/>
                  </a:lnTo>
                  <a:lnTo>
                    <a:pt x="228" y="343"/>
                  </a:lnTo>
                  <a:lnTo>
                    <a:pt x="226" y="339"/>
                  </a:lnTo>
                  <a:lnTo>
                    <a:pt x="225" y="335"/>
                  </a:lnTo>
                  <a:lnTo>
                    <a:pt x="222" y="330"/>
                  </a:lnTo>
                  <a:lnTo>
                    <a:pt x="220" y="326"/>
                  </a:lnTo>
                  <a:lnTo>
                    <a:pt x="218" y="322"/>
                  </a:lnTo>
                  <a:lnTo>
                    <a:pt x="217" y="319"/>
                  </a:lnTo>
                  <a:lnTo>
                    <a:pt x="217" y="315"/>
                  </a:lnTo>
                  <a:lnTo>
                    <a:pt x="215" y="310"/>
                  </a:lnTo>
                  <a:lnTo>
                    <a:pt x="215" y="306"/>
                  </a:lnTo>
                  <a:lnTo>
                    <a:pt x="214" y="302"/>
                  </a:lnTo>
                  <a:lnTo>
                    <a:pt x="214" y="299"/>
                  </a:lnTo>
                  <a:lnTo>
                    <a:pt x="214" y="295"/>
                  </a:lnTo>
                  <a:lnTo>
                    <a:pt x="214" y="290"/>
                  </a:lnTo>
                  <a:lnTo>
                    <a:pt x="215" y="288"/>
                  </a:lnTo>
                  <a:lnTo>
                    <a:pt x="215" y="285"/>
                  </a:lnTo>
                  <a:lnTo>
                    <a:pt x="215" y="280"/>
                  </a:lnTo>
                  <a:lnTo>
                    <a:pt x="217" y="278"/>
                  </a:lnTo>
                  <a:lnTo>
                    <a:pt x="218" y="275"/>
                  </a:lnTo>
                  <a:lnTo>
                    <a:pt x="220" y="272"/>
                  </a:lnTo>
                  <a:lnTo>
                    <a:pt x="223" y="266"/>
                  </a:lnTo>
                  <a:lnTo>
                    <a:pt x="226" y="261"/>
                  </a:lnTo>
                  <a:lnTo>
                    <a:pt x="231" y="255"/>
                  </a:lnTo>
                  <a:lnTo>
                    <a:pt x="236" y="252"/>
                  </a:lnTo>
                  <a:lnTo>
                    <a:pt x="240" y="246"/>
                  </a:lnTo>
                  <a:lnTo>
                    <a:pt x="245" y="243"/>
                  </a:lnTo>
                  <a:lnTo>
                    <a:pt x="250" y="241"/>
                  </a:lnTo>
                  <a:lnTo>
                    <a:pt x="256" y="238"/>
                  </a:lnTo>
                  <a:lnTo>
                    <a:pt x="262" y="235"/>
                  </a:lnTo>
                  <a:lnTo>
                    <a:pt x="268" y="235"/>
                  </a:lnTo>
                  <a:lnTo>
                    <a:pt x="273" y="233"/>
                  </a:lnTo>
                  <a:lnTo>
                    <a:pt x="279" y="232"/>
                  </a:lnTo>
                  <a:lnTo>
                    <a:pt x="284" y="232"/>
                  </a:lnTo>
                  <a:lnTo>
                    <a:pt x="288" y="232"/>
                  </a:lnTo>
                  <a:lnTo>
                    <a:pt x="293" y="232"/>
                  </a:lnTo>
                  <a:lnTo>
                    <a:pt x="298" y="235"/>
                  </a:lnTo>
                  <a:lnTo>
                    <a:pt x="302" y="235"/>
                  </a:lnTo>
                  <a:lnTo>
                    <a:pt x="307" y="238"/>
                  </a:lnTo>
                  <a:lnTo>
                    <a:pt x="310" y="241"/>
                  </a:lnTo>
                  <a:lnTo>
                    <a:pt x="315" y="242"/>
                  </a:lnTo>
                  <a:lnTo>
                    <a:pt x="318" y="245"/>
                  </a:lnTo>
                  <a:lnTo>
                    <a:pt x="321" y="249"/>
                  </a:lnTo>
                  <a:lnTo>
                    <a:pt x="323" y="252"/>
                  </a:lnTo>
                  <a:lnTo>
                    <a:pt x="326" y="255"/>
                  </a:lnTo>
                  <a:lnTo>
                    <a:pt x="327" y="259"/>
                  </a:lnTo>
                  <a:lnTo>
                    <a:pt x="329" y="263"/>
                  </a:lnTo>
                  <a:lnTo>
                    <a:pt x="329" y="269"/>
                  </a:lnTo>
                  <a:lnTo>
                    <a:pt x="329" y="275"/>
                  </a:lnTo>
                  <a:lnTo>
                    <a:pt x="326" y="282"/>
                  </a:lnTo>
                  <a:lnTo>
                    <a:pt x="323" y="288"/>
                  </a:lnTo>
                  <a:lnTo>
                    <a:pt x="317" y="292"/>
                  </a:lnTo>
                  <a:lnTo>
                    <a:pt x="312" y="296"/>
                  </a:lnTo>
                  <a:lnTo>
                    <a:pt x="307" y="300"/>
                  </a:lnTo>
                  <a:lnTo>
                    <a:pt x="304" y="302"/>
                  </a:lnTo>
                  <a:lnTo>
                    <a:pt x="298" y="300"/>
                  </a:lnTo>
                  <a:lnTo>
                    <a:pt x="295" y="299"/>
                  </a:lnTo>
                  <a:lnTo>
                    <a:pt x="292" y="295"/>
                  </a:lnTo>
                  <a:lnTo>
                    <a:pt x="288" y="292"/>
                  </a:lnTo>
                  <a:lnTo>
                    <a:pt x="285" y="288"/>
                  </a:lnTo>
                  <a:lnTo>
                    <a:pt x="281" y="285"/>
                  </a:lnTo>
                  <a:lnTo>
                    <a:pt x="278" y="280"/>
                  </a:lnTo>
                  <a:lnTo>
                    <a:pt x="274" y="280"/>
                  </a:lnTo>
                  <a:lnTo>
                    <a:pt x="271" y="280"/>
                  </a:lnTo>
                  <a:lnTo>
                    <a:pt x="267" y="282"/>
                  </a:lnTo>
                  <a:lnTo>
                    <a:pt x="262" y="285"/>
                  </a:lnTo>
                  <a:lnTo>
                    <a:pt x="260" y="289"/>
                  </a:lnTo>
                  <a:lnTo>
                    <a:pt x="257" y="290"/>
                  </a:lnTo>
                  <a:lnTo>
                    <a:pt x="256" y="293"/>
                  </a:lnTo>
                  <a:lnTo>
                    <a:pt x="256" y="296"/>
                  </a:lnTo>
                  <a:lnTo>
                    <a:pt x="256" y="300"/>
                  </a:lnTo>
                  <a:lnTo>
                    <a:pt x="256" y="303"/>
                  </a:lnTo>
                  <a:lnTo>
                    <a:pt x="256" y="308"/>
                  </a:lnTo>
                  <a:lnTo>
                    <a:pt x="256" y="312"/>
                  </a:lnTo>
                  <a:lnTo>
                    <a:pt x="259" y="318"/>
                  </a:lnTo>
                  <a:lnTo>
                    <a:pt x="260" y="320"/>
                  </a:lnTo>
                  <a:lnTo>
                    <a:pt x="262" y="326"/>
                  </a:lnTo>
                  <a:lnTo>
                    <a:pt x="265" y="330"/>
                  </a:lnTo>
                  <a:lnTo>
                    <a:pt x="268" y="335"/>
                  </a:lnTo>
                  <a:lnTo>
                    <a:pt x="271" y="339"/>
                  </a:lnTo>
                  <a:lnTo>
                    <a:pt x="276" y="343"/>
                  </a:lnTo>
                  <a:lnTo>
                    <a:pt x="279" y="347"/>
                  </a:lnTo>
                  <a:lnTo>
                    <a:pt x="285" y="353"/>
                  </a:lnTo>
                  <a:lnTo>
                    <a:pt x="288" y="356"/>
                  </a:lnTo>
                  <a:lnTo>
                    <a:pt x="293" y="360"/>
                  </a:lnTo>
                  <a:lnTo>
                    <a:pt x="298" y="363"/>
                  </a:lnTo>
                  <a:lnTo>
                    <a:pt x="304" y="366"/>
                  </a:lnTo>
                  <a:lnTo>
                    <a:pt x="307" y="367"/>
                  </a:lnTo>
                  <a:lnTo>
                    <a:pt x="313" y="369"/>
                  </a:lnTo>
                  <a:lnTo>
                    <a:pt x="317" y="370"/>
                  </a:lnTo>
                  <a:lnTo>
                    <a:pt x="323" y="370"/>
                  </a:lnTo>
                  <a:lnTo>
                    <a:pt x="327" y="369"/>
                  </a:lnTo>
                  <a:lnTo>
                    <a:pt x="331" y="367"/>
                  </a:lnTo>
                  <a:lnTo>
                    <a:pt x="335" y="365"/>
                  </a:lnTo>
                  <a:lnTo>
                    <a:pt x="340" y="362"/>
                  </a:lnTo>
                  <a:lnTo>
                    <a:pt x="343" y="357"/>
                  </a:lnTo>
                  <a:lnTo>
                    <a:pt x="348" y="353"/>
                  </a:lnTo>
                  <a:lnTo>
                    <a:pt x="351" y="349"/>
                  </a:lnTo>
                  <a:lnTo>
                    <a:pt x="354" y="345"/>
                  </a:lnTo>
                  <a:lnTo>
                    <a:pt x="357" y="337"/>
                  </a:lnTo>
                  <a:lnTo>
                    <a:pt x="359" y="332"/>
                  </a:lnTo>
                  <a:lnTo>
                    <a:pt x="360" y="325"/>
                  </a:lnTo>
                  <a:lnTo>
                    <a:pt x="363" y="319"/>
                  </a:lnTo>
                  <a:lnTo>
                    <a:pt x="363" y="312"/>
                  </a:lnTo>
                  <a:lnTo>
                    <a:pt x="363" y="306"/>
                  </a:lnTo>
                  <a:lnTo>
                    <a:pt x="363" y="299"/>
                  </a:lnTo>
                  <a:lnTo>
                    <a:pt x="363" y="293"/>
                  </a:lnTo>
                  <a:lnTo>
                    <a:pt x="360" y="286"/>
                  </a:lnTo>
                  <a:lnTo>
                    <a:pt x="359" y="280"/>
                  </a:lnTo>
                  <a:lnTo>
                    <a:pt x="357" y="273"/>
                  </a:lnTo>
                  <a:lnTo>
                    <a:pt x="354" y="268"/>
                  </a:lnTo>
                  <a:lnTo>
                    <a:pt x="349" y="261"/>
                  </a:lnTo>
                  <a:lnTo>
                    <a:pt x="346" y="255"/>
                  </a:lnTo>
                  <a:lnTo>
                    <a:pt x="341" y="249"/>
                  </a:lnTo>
                  <a:lnTo>
                    <a:pt x="338" y="245"/>
                  </a:lnTo>
                  <a:lnTo>
                    <a:pt x="332" y="239"/>
                  </a:lnTo>
                  <a:lnTo>
                    <a:pt x="326" y="235"/>
                  </a:lnTo>
                  <a:lnTo>
                    <a:pt x="320" y="231"/>
                  </a:lnTo>
                  <a:lnTo>
                    <a:pt x="315" y="226"/>
                  </a:lnTo>
                  <a:lnTo>
                    <a:pt x="307" y="222"/>
                  </a:lnTo>
                  <a:lnTo>
                    <a:pt x="301" y="219"/>
                  </a:lnTo>
                  <a:lnTo>
                    <a:pt x="293" y="215"/>
                  </a:lnTo>
                  <a:lnTo>
                    <a:pt x="287" y="214"/>
                  </a:lnTo>
                  <a:lnTo>
                    <a:pt x="282" y="212"/>
                  </a:lnTo>
                  <a:lnTo>
                    <a:pt x="279" y="211"/>
                  </a:lnTo>
                  <a:lnTo>
                    <a:pt x="274" y="209"/>
                  </a:lnTo>
                  <a:lnTo>
                    <a:pt x="271" y="209"/>
                  </a:lnTo>
                  <a:lnTo>
                    <a:pt x="267" y="208"/>
                  </a:lnTo>
                  <a:lnTo>
                    <a:pt x="264" y="208"/>
                  </a:lnTo>
                  <a:lnTo>
                    <a:pt x="259" y="206"/>
                  </a:lnTo>
                  <a:lnTo>
                    <a:pt x="256" y="206"/>
                  </a:lnTo>
                  <a:lnTo>
                    <a:pt x="251" y="206"/>
                  </a:lnTo>
                  <a:lnTo>
                    <a:pt x="248" y="206"/>
                  </a:lnTo>
                  <a:lnTo>
                    <a:pt x="243" y="206"/>
                  </a:lnTo>
                  <a:lnTo>
                    <a:pt x="239" y="206"/>
                  </a:lnTo>
                  <a:lnTo>
                    <a:pt x="232" y="208"/>
                  </a:lnTo>
                  <a:lnTo>
                    <a:pt x="225" y="209"/>
                  </a:lnTo>
                  <a:lnTo>
                    <a:pt x="222" y="209"/>
                  </a:lnTo>
                  <a:lnTo>
                    <a:pt x="217" y="211"/>
                  </a:lnTo>
                  <a:lnTo>
                    <a:pt x="214" y="212"/>
                  </a:lnTo>
                  <a:lnTo>
                    <a:pt x="209" y="214"/>
                  </a:lnTo>
                  <a:lnTo>
                    <a:pt x="203" y="218"/>
                  </a:lnTo>
                  <a:lnTo>
                    <a:pt x="197" y="222"/>
                  </a:lnTo>
                  <a:lnTo>
                    <a:pt x="190" y="226"/>
                  </a:lnTo>
                  <a:lnTo>
                    <a:pt x="184" y="232"/>
                  </a:lnTo>
                  <a:lnTo>
                    <a:pt x="181" y="235"/>
                  </a:lnTo>
                  <a:lnTo>
                    <a:pt x="178" y="239"/>
                  </a:lnTo>
                  <a:lnTo>
                    <a:pt x="176" y="243"/>
                  </a:lnTo>
                  <a:lnTo>
                    <a:pt x="173" y="248"/>
                  </a:lnTo>
                  <a:lnTo>
                    <a:pt x="172" y="252"/>
                  </a:lnTo>
                  <a:lnTo>
                    <a:pt x="169" y="255"/>
                  </a:lnTo>
                  <a:lnTo>
                    <a:pt x="167" y="259"/>
                  </a:lnTo>
                  <a:lnTo>
                    <a:pt x="166" y="263"/>
                  </a:lnTo>
                  <a:lnTo>
                    <a:pt x="164" y="269"/>
                  </a:lnTo>
                  <a:lnTo>
                    <a:pt x="162" y="273"/>
                  </a:lnTo>
                  <a:lnTo>
                    <a:pt x="161" y="279"/>
                  </a:lnTo>
                  <a:lnTo>
                    <a:pt x="161" y="285"/>
                  </a:lnTo>
                  <a:lnTo>
                    <a:pt x="159" y="289"/>
                  </a:lnTo>
                  <a:lnTo>
                    <a:pt x="158" y="295"/>
                  </a:lnTo>
                  <a:lnTo>
                    <a:pt x="156" y="300"/>
                  </a:lnTo>
                  <a:lnTo>
                    <a:pt x="156" y="306"/>
                  </a:lnTo>
                  <a:lnTo>
                    <a:pt x="156" y="312"/>
                  </a:lnTo>
                  <a:lnTo>
                    <a:pt x="156" y="318"/>
                  </a:lnTo>
                  <a:lnTo>
                    <a:pt x="156" y="323"/>
                  </a:lnTo>
                  <a:lnTo>
                    <a:pt x="158" y="330"/>
                  </a:lnTo>
                  <a:lnTo>
                    <a:pt x="158" y="336"/>
                  </a:lnTo>
                  <a:lnTo>
                    <a:pt x="158" y="340"/>
                  </a:lnTo>
                  <a:lnTo>
                    <a:pt x="158" y="346"/>
                  </a:lnTo>
                  <a:lnTo>
                    <a:pt x="159" y="352"/>
                  </a:lnTo>
                  <a:lnTo>
                    <a:pt x="161" y="357"/>
                  </a:lnTo>
                  <a:lnTo>
                    <a:pt x="161" y="363"/>
                  </a:lnTo>
                  <a:lnTo>
                    <a:pt x="164" y="369"/>
                  </a:lnTo>
                  <a:lnTo>
                    <a:pt x="166" y="375"/>
                  </a:lnTo>
                  <a:lnTo>
                    <a:pt x="167" y="380"/>
                  </a:lnTo>
                  <a:lnTo>
                    <a:pt x="169" y="384"/>
                  </a:lnTo>
                  <a:lnTo>
                    <a:pt x="172" y="390"/>
                  </a:lnTo>
                  <a:lnTo>
                    <a:pt x="175" y="396"/>
                  </a:lnTo>
                  <a:lnTo>
                    <a:pt x="178" y="400"/>
                  </a:lnTo>
                  <a:lnTo>
                    <a:pt x="181" y="404"/>
                  </a:lnTo>
                  <a:lnTo>
                    <a:pt x="184" y="409"/>
                  </a:lnTo>
                  <a:lnTo>
                    <a:pt x="189" y="413"/>
                  </a:lnTo>
                  <a:lnTo>
                    <a:pt x="192" y="417"/>
                  </a:lnTo>
                  <a:lnTo>
                    <a:pt x="197" y="422"/>
                  </a:lnTo>
                  <a:lnTo>
                    <a:pt x="200" y="424"/>
                  </a:lnTo>
                  <a:lnTo>
                    <a:pt x="204" y="429"/>
                  </a:lnTo>
                  <a:lnTo>
                    <a:pt x="209" y="432"/>
                  </a:lnTo>
                  <a:lnTo>
                    <a:pt x="215" y="434"/>
                  </a:lnTo>
                  <a:lnTo>
                    <a:pt x="220" y="437"/>
                  </a:lnTo>
                  <a:lnTo>
                    <a:pt x="226" y="440"/>
                  </a:lnTo>
                  <a:lnTo>
                    <a:pt x="231" y="443"/>
                  </a:lnTo>
                  <a:lnTo>
                    <a:pt x="237" y="444"/>
                  </a:lnTo>
                  <a:lnTo>
                    <a:pt x="242" y="447"/>
                  </a:lnTo>
                  <a:lnTo>
                    <a:pt x="248" y="450"/>
                  </a:lnTo>
                  <a:lnTo>
                    <a:pt x="254" y="450"/>
                  </a:lnTo>
                  <a:lnTo>
                    <a:pt x="260" y="453"/>
                  </a:lnTo>
                  <a:lnTo>
                    <a:pt x="267" y="454"/>
                  </a:lnTo>
                  <a:lnTo>
                    <a:pt x="274" y="456"/>
                  </a:lnTo>
                  <a:lnTo>
                    <a:pt x="279" y="456"/>
                  </a:lnTo>
                  <a:lnTo>
                    <a:pt x="285" y="456"/>
                  </a:lnTo>
                  <a:lnTo>
                    <a:pt x="292" y="456"/>
                  </a:lnTo>
                  <a:lnTo>
                    <a:pt x="298" y="456"/>
                  </a:lnTo>
                  <a:lnTo>
                    <a:pt x="304" y="456"/>
                  </a:lnTo>
                  <a:lnTo>
                    <a:pt x="312" y="456"/>
                  </a:lnTo>
                  <a:lnTo>
                    <a:pt x="318" y="456"/>
                  </a:lnTo>
                  <a:lnTo>
                    <a:pt x="324" y="456"/>
                  </a:lnTo>
                  <a:lnTo>
                    <a:pt x="331" y="454"/>
                  </a:lnTo>
                  <a:lnTo>
                    <a:pt x="337" y="453"/>
                  </a:lnTo>
                  <a:lnTo>
                    <a:pt x="343" y="451"/>
                  </a:lnTo>
                  <a:lnTo>
                    <a:pt x="349" y="450"/>
                  </a:lnTo>
                  <a:lnTo>
                    <a:pt x="355" y="449"/>
                  </a:lnTo>
                  <a:lnTo>
                    <a:pt x="362" y="446"/>
                  </a:lnTo>
                  <a:lnTo>
                    <a:pt x="368" y="444"/>
                  </a:lnTo>
                  <a:lnTo>
                    <a:pt x="374" y="441"/>
                  </a:lnTo>
                  <a:lnTo>
                    <a:pt x="379" y="439"/>
                  </a:lnTo>
                  <a:lnTo>
                    <a:pt x="385" y="436"/>
                  </a:lnTo>
                  <a:lnTo>
                    <a:pt x="390" y="433"/>
                  </a:lnTo>
                  <a:lnTo>
                    <a:pt x="396" y="430"/>
                  </a:lnTo>
                  <a:lnTo>
                    <a:pt x="399" y="426"/>
                  </a:lnTo>
                  <a:lnTo>
                    <a:pt x="405" y="423"/>
                  </a:lnTo>
                  <a:lnTo>
                    <a:pt x="410" y="419"/>
                  </a:lnTo>
                  <a:lnTo>
                    <a:pt x="415" y="416"/>
                  </a:lnTo>
                  <a:lnTo>
                    <a:pt x="419" y="412"/>
                  </a:lnTo>
                  <a:lnTo>
                    <a:pt x="422" y="407"/>
                  </a:lnTo>
                  <a:lnTo>
                    <a:pt x="427" y="403"/>
                  </a:lnTo>
                  <a:lnTo>
                    <a:pt x="432" y="399"/>
                  </a:lnTo>
                  <a:lnTo>
                    <a:pt x="435" y="393"/>
                  </a:lnTo>
                  <a:lnTo>
                    <a:pt x="438" y="389"/>
                  </a:lnTo>
                  <a:lnTo>
                    <a:pt x="441" y="384"/>
                  </a:lnTo>
                  <a:lnTo>
                    <a:pt x="446" y="380"/>
                  </a:lnTo>
                  <a:lnTo>
                    <a:pt x="449" y="375"/>
                  </a:lnTo>
                  <a:lnTo>
                    <a:pt x="452" y="369"/>
                  </a:lnTo>
                  <a:lnTo>
                    <a:pt x="453" y="365"/>
                  </a:lnTo>
                  <a:lnTo>
                    <a:pt x="457" y="359"/>
                  </a:lnTo>
                  <a:lnTo>
                    <a:pt x="460" y="353"/>
                  </a:lnTo>
                  <a:lnTo>
                    <a:pt x="461" y="349"/>
                  </a:lnTo>
                  <a:lnTo>
                    <a:pt x="463" y="343"/>
                  </a:lnTo>
                  <a:lnTo>
                    <a:pt x="466" y="337"/>
                  </a:lnTo>
                  <a:lnTo>
                    <a:pt x="466" y="332"/>
                  </a:lnTo>
                  <a:lnTo>
                    <a:pt x="468" y="326"/>
                  </a:lnTo>
                  <a:lnTo>
                    <a:pt x="469" y="320"/>
                  </a:lnTo>
                  <a:lnTo>
                    <a:pt x="471" y="315"/>
                  </a:lnTo>
                  <a:lnTo>
                    <a:pt x="471" y="309"/>
                  </a:lnTo>
                  <a:lnTo>
                    <a:pt x="472" y="303"/>
                  </a:lnTo>
                  <a:lnTo>
                    <a:pt x="472" y="298"/>
                  </a:lnTo>
                  <a:lnTo>
                    <a:pt x="472" y="293"/>
                  </a:lnTo>
                  <a:lnTo>
                    <a:pt x="472" y="288"/>
                  </a:lnTo>
                  <a:lnTo>
                    <a:pt x="472" y="282"/>
                  </a:lnTo>
                  <a:lnTo>
                    <a:pt x="471" y="276"/>
                  </a:lnTo>
                  <a:lnTo>
                    <a:pt x="471" y="271"/>
                  </a:lnTo>
                  <a:lnTo>
                    <a:pt x="469" y="265"/>
                  </a:lnTo>
                  <a:lnTo>
                    <a:pt x="468" y="259"/>
                  </a:lnTo>
                  <a:lnTo>
                    <a:pt x="466" y="253"/>
                  </a:lnTo>
                  <a:lnTo>
                    <a:pt x="466" y="248"/>
                  </a:lnTo>
                  <a:lnTo>
                    <a:pt x="463" y="242"/>
                  </a:lnTo>
                  <a:lnTo>
                    <a:pt x="461" y="236"/>
                  </a:lnTo>
                  <a:lnTo>
                    <a:pt x="460" y="231"/>
                  </a:lnTo>
                  <a:lnTo>
                    <a:pt x="457" y="226"/>
                  </a:lnTo>
                  <a:lnTo>
                    <a:pt x="453" y="221"/>
                  </a:lnTo>
                  <a:lnTo>
                    <a:pt x="452" y="216"/>
                  </a:lnTo>
                  <a:lnTo>
                    <a:pt x="449" y="211"/>
                  </a:lnTo>
                  <a:lnTo>
                    <a:pt x="446" y="206"/>
                  </a:lnTo>
                  <a:lnTo>
                    <a:pt x="441" y="201"/>
                  </a:lnTo>
                  <a:lnTo>
                    <a:pt x="438" y="196"/>
                  </a:lnTo>
                  <a:lnTo>
                    <a:pt x="435" y="192"/>
                  </a:lnTo>
                  <a:lnTo>
                    <a:pt x="430" y="188"/>
                  </a:lnTo>
                  <a:lnTo>
                    <a:pt x="425" y="182"/>
                  </a:lnTo>
                  <a:lnTo>
                    <a:pt x="422" y="178"/>
                  </a:lnTo>
                  <a:lnTo>
                    <a:pt x="418" y="175"/>
                  </a:lnTo>
                  <a:lnTo>
                    <a:pt x="413" y="171"/>
                  </a:lnTo>
                  <a:lnTo>
                    <a:pt x="408" y="167"/>
                  </a:lnTo>
                  <a:lnTo>
                    <a:pt x="404" y="164"/>
                  </a:lnTo>
                  <a:lnTo>
                    <a:pt x="399" y="159"/>
                  </a:lnTo>
                  <a:lnTo>
                    <a:pt x="393" y="157"/>
                  </a:lnTo>
                  <a:lnTo>
                    <a:pt x="388" y="152"/>
                  </a:lnTo>
                  <a:lnTo>
                    <a:pt x="382" y="149"/>
                  </a:lnTo>
                  <a:lnTo>
                    <a:pt x="377" y="147"/>
                  </a:lnTo>
                  <a:lnTo>
                    <a:pt x="371" y="145"/>
                  </a:lnTo>
                  <a:lnTo>
                    <a:pt x="365" y="142"/>
                  </a:lnTo>
                  <a:lnTo>
                    <a:pt x="359" y="139"/>
                  </a:lnTo>
                  <a:lnTo>
                    <a:pt x="352" y="137"/>
                  </a:lnTo>
                  <a:lnTo>
                    <a:pt x="346" y="135"/>
                  </a:lnTo>
                  <a:lnTo>
                    <a:pt x="338" y="132"/>
                  </a:lnTo>
                  <a:lnTo>
                    <a:pt x="332" y="131"/>
                  </a:lnTo>
                  <a:lnTo>
                    <a:pt x="324" y="129"/>
                  </a:lnTo>
                  <a:lnTo>
                    <a:pt x="318" y="128"/>
                  </a:lnTo>
                  <a:lnTo>
                    <a:pt x="310" y="127"/>
                  </a:lnTo>
                  <a:lnTo>
                    <a:pt x="304" y="125"/>
                  </a:lnTo>
                  <a:lnTo>
                    <a:pt x="296" y="124"/>
                  </a:lnTo>
                  <a:lnTo>
                    <a:pt x="288" y="124"/>
                  </a:lnTo>
                  <a:lnTo>
                    <a:pt x="281" y="122"/>
                  </a:lnTo>
                  <a:lnTo>
                    <a:pt x="274" y="122"/>
                  </a:lnTo>
                  <a:lnTo>
                    <a:pt x="268" y="122"/>
                  </a:lnTo>
                  <a:lnTo>
                    <a:pt x="260" y="122"/>
                  </a:lnTo>
                  <a:lnTo>
                    <a:pt x="256" y="122"/>
                  </a:lnTo>
                  <a:lnTo>
                    <a:pt x="253" y="122"/>
                  </a:lnTo>
                  <a:lnTo>
                    <a:pt x="250" y="122"/>
                  </a:lnTo>
                  <a:lnTo>
                    <a:pt x="245" y="122"/>
                  </a:lnTo>
                  <a:lnTo>
                    <a:pt x="239" y="122"/>
                  </a:lnTo>
                  <a:lnTo>
                    <a:pt x="231" y="124"/>
                  </a:lnTo>
                  <a:lnTo>
                    <a:pt x="223" y="124"/>
                  </a:lnTo>
                  <a:lnTo>
                    <a:pt x="217" y="125"/>
                  </a:lnTo>
                  <a:lnTo>
                    <a:pt x="209" y="127"/>
                  </a:lnTo>
                  <a:lnTo>
                    <a:pt x="203" y="129"/>
                  </a:lnTo>
                  <a:lnTo>
                    <a:pt x="195" y="131"/>
                  </a:lnTo>
                  <a:lnTo>
                    <a:pt x="187" y="132"/>
                  </a:lnTo>
                  <a:lnTo>
                    <a:pt x="181" y="134"/>
                  </a:lnTo>
                  <a:lnTo>
                    <a:pt x="173" y="137"/>
                  </a:lnTo>
                  <a:lnTo>
                    <a:pt x="167" y="139"/>
                  </a:lnTo>
                  <a:lnTo>
                    <a:pt x="161" y="142"/>
                  </a:lnTo>
                  <a:lnTo>
                    <a:pt x="155" y="145"/>
                  </a:lnTo>
                  <a:lnTo>
                    <a:pt x="148" y="148"/>
                  </a:lnTo>
                  <a:lnTo>
                    <a:pt x="142" y="152"/>
                  </a:lnTo>
                  <a:lnTo>
                    <a:pt x="136" y="155"/>
                  </a:lnTo>
                  <a:lnTo>
                    <a:pt x="130" y="159"/>
                  </a:lnTo>
                  <a:lnTo>
                    <a:pt x="125" y="164"/>
                  </a:lnTo>
                  <a:lnTo>
                    <a:pt x="119" y="167"/>
                  </a:lnTo>
                  <a:lnTo>
                    <a:pt x="113" y="172"/>
                  </a:lnTo>
                  <a:lnTo>
                    <a:pt x="108" y="176"/>
                  </a:lnTo>
                  <a:lnTo>
                    <a:pt x="103" y="181"/>
                  </a:lnTo>
                  <a:lnTo>
                    <a:pt x="97" y="186"/>
                  </a:lnTo>
                  <a:lnTo>
                    <a:pt x="92" y="191"/>
                  </a:lnTo>
                  <a:lnTo>
                    <a:pt x="88" y="196"/>
                  </a:lnTo>
                  <a:lnTo>
                    <a:pt x="85" y="202"/>
                  </a:lnTo>
                  <a:lnTo>
                    <a:pt x="80" y="208"/>
                  </a:lnTo>
                  <a:lnTo>
                    <a:pt x="75" y="214"/>
                  </a:lnTo>
                  <a:lnTo>
                    <a:pt x="72" y="219"/>
                  </a:lnTo>
                  <a:lnTo>
                    <a:pt x="69" y="225"/>
                  </a:lnTo>
                  <a:lnTo>
                    <a:pt x="64" y="231"/>
                  </a:lnTo>
                  <a:lnTo>
                    <a:pt x="61" y="236"/>
                  </a:lnTo>
                  <a:lnTo>
                    <a:pt x="58" y="242"/>
                  </a:lnTo>
                  <a:lnTo>
                    <a:pt x="55" y="249"/>
                  </a:lnTo>
                  <a:lnTo>
                    <a:pt x="53" y="256"/>
                  </a:lnTo>
                  <a:lnTo>
                    <a:pt x="50" y="263"/>
                  </a:lnTo>
                  <a:lnTo>
                    <a:pt x="49" y="266"/>
                  </a:lnTo>
                  <a:lnTo>
                    <a:pt x="49" y="269"/>
                  </a:lnTo>
                  <a:lnTo>
                    <a:pt x="47" y="273"/>
                  </a:lnTo>
                  <a:lnTo>
                    <a:pt x="47" y="276"/>
                  </a:lnTo>
                  <a:lnTo>
                    <a:pt x="46" y="283"/>
                  </a:lnTo>
                  <a:lnTo>
                    <a:pt x="44" y="290"/>
                  </a:lnTo>
                  <a:lnTo>
                    <a:pt x="43" y="293"/>
                  </a:lnTo>
                  <a:lnTo>
                    <a:pt x="43" y="296"/>
                  </a:lnTo>
                  <a:lnTo>
                    <a:pt x="43" y="300"/>
                  </a:lnTo>
                  <a:lnTo>
                    <a:pt x="43" y="305"/>
                  </a:lnTo>
                  <a:lnTo>
                    <a:pt x="43" y="308"/>
                  </a:lnTo>
                  <a:lnTo>
                    <a:pt x="43" y="312"/>
                  </a:lnTo>
                  <a:lnTo>
                    <a:pt x="43" y="315"/>
                  </a:lnTo>
                  <a:lnTo>
                    <a:pt x="43" y="319"/>
                  </a:lnTo>
                  <a:lnTo>
                    <a:pt x="43" y="323"/>
                  </a:lnTo>
                  <a:lnTo>
                    <a:pt x="43" y="326"/>
                  </a:lnTo>
                  <a:lnTo>
                    <a:pt x="43" y="330"/>
                  </a:lnTo>
                  <a:lnTo>
                    <a:pt x="43" y="335"/>
                  </a:lnTo>
                  <a:lnTo>
                    <a:pt x="43" y="337"/>
                  </a:lnTo>
                  <a:lnTo>
                    <a:pt x="43" y="340"/>
                  </a:lnTo>
                  <a:lnTo>
                    <a:pt x="43" y="345"/>
                  </a:lnTo>
                  <a:lnTo>
                    <a:pt x="43" y="349"/>
                  </a:lnTo>
                  <a:lnTo>
                    <a:pt x="43" y="352"/>
                  </a:lnTo>
                  <a:lnTo>
                    <a:pt x="44" y="356"/>
                  </a:lnTo>
                  <a:lnTo>
                    <a:pt x="44" y="360"/>
                  </a:lnTo>
                  <a:lnTo>
                    <a:pt x="46" y="363"/>
                  </a:lnTo>
                  <a:lnTo>
                    <a:pt x="46" y="367"/>
                  </a:lnTo>
                  <a:lnTo>
                    <a:pt x="47" y="372"/>
                  </a:lnTo>
                  <a:lnTo>
                    <a:pt x="47" y="375"/>
                  </a:lnTo>
                  <a:lnTo>
                    <a:pt x="49" y="379"/>
                  </a:lnTo>
                  <a:lnTo>
                    <a:pt x="49" y="383"/>
                  </a:lnTo>
                  <a:lnTo>
                    <a:pt x="50" y="386"/>
                  </a:lnTo>
                  <a:lnTo>
                    <a:pt x="52" y="390"/>
                  </a:lnTo>
                  <a:lnTo>
                    <a:pt x="53" y="394"/>
                  </a:lnTo>
                  <a:lnTo>
                    <a:pt x="55" y="397"/>
                  </a:lnTo>
                  <a:lnTo>
                    <a:pt x="55" y="402"/>
                  </a:lnTo>
                  <a:lnTo>
                    <a:pt x="57" y="404"/>
                  </a:lnTo>
                  <a:lnTo>
                    <a:pt x="58" y="409"/>
                  </a:lnTo>
                  <a:lnTo>
                    <a:pt x="60" y="412"/>
                  </a:lnTo>
                  <a:lnTo>
                    <a:pt x="61" y="416"/>
                  </a:lnTo>
                  <a:lnTo>
                    <a:pt x="63" y="419"/>
                  </a:lnTo>
                  <a:lnTo>
                    <a:pt x="66" y="423"/>
                  </a:lnTo>
                  <a:lnTo>
                    <a:pt x="66" y="426"/>
                  </a:lnTo>
                  <a:lnTo>
                    <a:pt x="69" y="430"/>
                  </a:lnTo>
                  <a:lnTo>
                    <a:pt x="71" y="433"/>
                  </a:lnTo>
                  <a:lnTo>
                    <a:pt x="72" y="437"/>
                  </a:lnTo>
                  <a:lnTo>
                    <a:pt x="74" y="440"/>
                  </a:lnTo>
                  <a:lnTo>
                    <a:pt x="77" y="444"/>
                  </a:lnTo>
                  <a:lnTo>
                    <a:pt x="78" y="447"/>
                  </a:lnTo>
                  <a:lnTo>
                    <a:pt x="81" y="451"/>
                  </a:lnTo>
                  <a:lnTo>
                    <a:pt x="85" y="457"/>
                  </a:lnTo>
                  <a:lnTo>
                    <a:pt x="89" y="464"/>
                  </a:lnTo>
                  <a:lnTo>
                    <a:pt x="94" y="470"/>
                  </a:lnTo>
                  <a:lnTo>
                    <a:pt x="100" y="477"/>
                  </a:lnTo>
                  <a:lnTo>
                    <a:pt x="105" y="483"/>
                  </a:lnTo>
                  <a:lnTo>
                    <a:pt x="109" y="489"/>
                  </a:lnTo>
                  <a:lnTo>
                    <a:pt x="116" y="494"/>
                  </a:lnTo>
                  <a:lnTo>
                    <a:pt x="122" y="500"/>
                  </a:lnTo>
                  <a:lnTo>
                    <a:pt x="128" y="504"/>
                  </a:lnTo>
                  <a:lnTo>
                    <a:pt x="134" y="510"/>
                  </a:lnTo>
                  <a:lnTo>
                    <a:pt x="141" y="514"/>
                  </a:lnTo>
                  <a:lnTo>
                    <a:pt x="148" y="518"/>
                  </a:lnTo>
                  <a:lnTo>
                    <a:pt x="155" y="523"/>
                  </a:lnTo>
                  <a:lnTo>
                    <a:pt x="161" y="527"/>
                  </a:lnTo>
                  <a:lnTo>
                    <a:pt x="166" y="528"/>
                  </a:lnTo>
                  <a:lnTo>
                    <a:pt x="169" y="530"/>
                  </a:lnTo>
                  <a:lnTo>
                    <a:pt x="173" y="533"/>
                  </a:lnTo>
                  <a:lnTo>
                    <a:pt x="176" y="534"/>
                  </a:lnTo>
                  <a:lnTo>
                    <a:pt x="184" y="537"/>
                  </a:lnTo>
                  <a:lnTo>
                    <a:pt x="192" y="538"/>
                  </a:lnTo>
                  <a:lnTo>
                    <a:pt x="195" y="540"/>
                  </a:lnTo>
                  <a:lnTo>
                    <a:pt x="200" y="541"/>
                  </a:lnTo>
                  <a:lnTo>
                    <a:pt x="203" y="543"/>
                  </a:lnTo>
                  <a:lnTo>
                    <a:pt x="208" y="544"/>
                  </a:lnTo>
                  <a:lnTo>
                    <a:pt x="212" y="544"/>
                  </a:lnTo>
                  <a:lnTo>
                    <a:pt x="215" y="546"/>
                  </a:lnTo>
                  <a:lnTo>
                    <a:pt x="220" y="546"/>
                  </a:lnTo>
                  <a:lnTo>
                    <a:pt x="225" y="547"/>
                  </a:lnTo>
                  <a:lnTo>
                    <a:pt x="228" y="547"/>
                  </a:lnTo>
                  <a:lnTo>
                    <a:pt x="232" y="548"/>
                  </a:lnTo>
                  <a:lnTo>
                    <a:pt x="237" y="548"/>
                  </a:lnTo>
                  <a:lnTo>
                    <a:pt x="242" y="550"/>
                  </a:lnTo>
                  <a:lnTo>
                    <a:pt x="246" y="550"/>
                  </a:lnTo>
                  <a:lnTo>
                    <a:pt x="250" y="550"/>
                  </a:lnTo>
                  <a:lnTo>
                    <a:pt x="254" y="550"/>
                  </a:lnTo>
                  <a:lnTo>
                    <a:pt x="259" y="550"/>
                  </a:lnTo>
                  <a:lnTo>
                    <a:pt x="262" y="550"/>
                  </a:lnTo>
                  <a:lnTo>
                    <a:pt x="268" y="550"/>
                  </a:lnTo>
                  <a:lnTo>
                    <a:pt x="271" y="550"/>
                  </a:lnTo>
                  <a:lnTo>
                    <a:pt x="276" y="550"/>
                  </a:lnTo>
                  <a:lnTo>
                    <a:pt x="281" y="550"/>
                  </a:lnTo>
                  <a:lnTo>
                    <a:pt x="285" y="550"/>
                  </a:lnTo>
                  <a:lnTo>
                    <a:pt x="290" y="550"/>
                  </a:lnTo>
                  <a:lnTo>
                    <a:pt x="295" y="550"/>
                  </a:lnTo>
                  <a:lnTo>
                    <a:pt x="298" y="548"/>
                  </a:lnTo>
                  <a:lnTo>
                    <a:pt x="304" y="548"/>
                  </a:lnTo>
                  <a:lnTo>
                    <a:pt x="309" y="548"/>
                  </a:lnTo>
                  <a:lnTo>
                    <a:pt x="313" y="548"/>
                  </a:lnTo>
                  <a:lnTo>
                    <a:pt x="317" y="547"/>
                  </a:lnTo>
                  <a:lnTo>
                    <a:pt x="321" y="546"/>
                  </a:lnTo>
                  <a:lnTo>
                    <a:pt x="326" y="544"/>
                  </a:lnTo>
                  <a:lnTo>
                    <a:pt x="331" y="544"/>
                  </a:lnTo>
                  <a:lnTo>
                    <a:pt x="334" y="543"/>
                  </a:lnTo>
                  <a:lnTo>
                    <a:pt x="340" y="543"/>
                  </a:lnTo>
                  <a:lnTo>
                    <a:pt x="343" y="541"/>
                  </a:lnTo>
                  <a:lnTo>
                    <a:pt x="348" y="540"/>
                  </a:lnTo>
                  <a:lnTo>
                    <a:pt x="352" y="538"/>
                  </a:lnTo>
                  <a:lnTo>
                    <a:pt x="357" y="537"/>
                  </a:lnTo>
                  <a:lnTo>
                    <a:pt x="360" y="536"/>
                  </a:lnTo>
                  <a:lnTo>
                    <a:pt x="365" y="534"/>
                  </a:lnTo>
                  <a:lnTo>
                    <a:pt x="369" y="533"/>
                  </a:lnTo>
                  <a:lnTo>
                    <a:pt x="374" y="533"/>
                  </a:lnTo>
                  <a:lnTo>
                    <a:pt x="379" y="531"/>
                  </a:lnTo>
                  <a:lnTo>
                    <a:pt x="383" y="530"/>
                  </a:lnTo>
                  <a:lnTo>
                    <a:pt x="387" y="528"/>
                  </a:lnTo>
                  <a:lnTo>
                    <a:pt x="391" y="526"/>
                  </a:lnTo>
                  <a:lnTo>
                    <a:pt x="396" y="524"/>
                  </a:lnTo>
                  <a:lnTo>
                    <a:pt x="399" y="523"/>
                  </a:lnTo>
                  <a:lnTo>
                    <a:pt x="404" y="520"/>
                  </a:lnTo>
                  <a:lnTo>
                    <a:pt x="408" y="518"/>
                  </a:lnTo>
                  <a:lnTo>
                    <a:pt x="411" y="517"/>
                  </a:lnTo>
                  <a:lnTo>
                    <a:pt x="416" y="514"/>
                  </a:lnTo>
                  <a:lnTo>
                    <a:pt x="419" y="511"/>
                  </a:lnTo>
                  <a:lnTo>
                    <a:pt x="424" y="510"/>
                  </a:lnTo>
                  <a:lnTo>
                    <a:pt x="427" y="508"/>
                  </a:lnTo>
                  <a:lnTo>
                    <a:pt x="432" y="506"/>
                  </a:lnTo>
                  <a:lnTo>
                    <a:pt x="435" y="504"/>
                  </a:lnTo>
                  <a:lnTo>
                    <a:pt x="439" y="501"/>
                  </a:lnTo>
                  <a:lnTo>
                    <a:pt x="443" y="500"/>
                  </a:lnTo>
                  <a:lnTo>
                    <a:pt x="447" y="497"/>
                  </a:lnTo>
                  <a:lnTo>
                    <a:pt x="453" y="491"/>
                  </a:lnTo>
                  <a:lnTo>
                    <a:pt x="461" y="486"/>
                  </a:lnTo>
                  <a:lnTo>
                    <a:pt x="468" y="480"/>
                  </a:lnTo>
                  <a:lnTo>
                    <a:pt x="474" y="474"/>
                  </a:lnTo>
                  <a:lnTo>
                    <a:pt x="480" y="469"/>
                  </a:lnTo>
                  <a:lnTo>
                    <a:pt x="486" y="463"/>
                  </a:lnTo>
                  <a:lnTo>
                    <a:pt x="492" y="456"/>
                  </a:lnTo>
                  <a:lnTo>
                    <a:pt x="499" y="450"/>
                  </a:lnTo>
                  <a:lnTo>
                    <a:pt x="500" y="447"/>
                  </a:lnTo>
                  <a:lnTo>
                    <a:pt x="503" y="444"/>
                  </a:lnTo>
                  <a:lnTo>
                    <a:pt x="505" y="440"/>
                  </a:lnTo>
                  <a:lnTo>
                    <a:pt x="508" y="437"/>
                  </a:lnTo>
                  <a:lnTo>
                    <a:pt x="513" y="430"/>
                  </a:lnTo>
                  <a:lnTo>
                    <a:pt x="517" y="423"/>
                  </a:lnTo>
                  <a:lnTo>
                    <a:pt x="520" y="420"/>
                  </a:lnTo>
                  <a:lnTo>
                    <a:pt x="522" y="416"/>
                  </a:lnTo>
                  <a:lnTo>
                    <a:pt x="524" y="412"/>
                  </a:lnTo>
                  <a:lnTo>
                    <a:pt x="527" y="409"/>
                  </a:lnTo>
                  <a:lnTo>
                    <a:pt x="528" y="406"/>
                  </a:lnTo>
                  <a:lnTo>
                    <a:pt x="530" y="402"/>
                  </a:lnTo>
                  <a:lnTo>
                    <a:pt x="533" y="399"/>
                  </a:lnTo>
                  <a:lnTo>
                    <a:pt x="536" y="396"/>
                  </a:lnTo>
                  <a:lnTo>
                    <a:pt x="536" y="390"/>
                  </a:lnTo>
                  <a:lnTo>
                    <a:pt x="538" y="387"/>
                  </a:lnTo>
                  <a:lnTo>
                    <a:pt x="539" y="383"/>
                  </a:lnTo>
                  <a:lnTo>
                    <a:pt x="541" y="379"/>
                  </a:lnTo>
                  <a:lnTo>
                    <a:pt x="542" y="376"/>
                  </a:lnTo>
                  <a:lnTo>
                    <a:pt x="544" y="372"/>
                  </a:lnTo>
                  <a:lnTo>
                    <a:pt x="545" y="369"/>
                  </a:lnTo>
                  <a:lnTo>
                    <a:pt x="547" y="365"/>
                  </a:lnTo>
                  <a:lnTo>
                    <a:pt x="548" y="360"/>
                  </a:lnTo>
                  <a:lnTo>
                    <a:pt x="550" y="356"/>
                  </a:lnTo>
                  <a:lnTo>
                    <a:pt x="552" y="352"/>
                  </a:lnTo>
                  <a:lnTo>
                    <a:pt x="553" y="349"/>
                  </a:lnTo>
                  <a:lnTo>
                    <a:pt x="553" y="345"/>
                  </a:lnTo>
                  <a:lnTo>
                    <a:pt x="555" y="340"/>
                  </a:lnTo>
                  <a:lnTo>
                    <a:pt x="556" y="336"/>
                  </a:lnTo>
                  <a:lnTo>
                    <a:pt x="558" y="333"/>
                  </a:lnTo>
                  <a:lnTo>
                    <a:pt x="558" y="329"/>
                  </a:lnTo>
                  <a:lnTo>
                    <a:pt x="559" y="325"/>
                  </a:lnTo>
                  <a:lnTo>
                    <a:pt x="559" y="320"/>
                  </a:lnTo>
                  <a:lnTo>
                    <a:pt x="559" y="316"/>
                  </a:lnTo>
                  <a:lnTo>
                    <a:pt x="559" y="312"/>
                  </a:lnTo>
                  <a:lnTo>
                    <a:pt x="561" y="308"/>
                  </a:lnTo>
                  <a:lnTo>
                    <a:pt x="561" y="303"/>
                  </a:lnTo>
                  <a:lnTo>
                    <a:pt x="562" y="300"/>
                  </a:lnTo>
                  <a:lnTo>
                    <a:pt x="562" y="296"/>
                  </a:lnTo>
                  <a:lnTo>
                    <a:pt x="562" y="290"/>
                  </a:lnTo>
                  <a:lnTo>
                    <a:pt x="562" y="288"/>
                  </a:lnTo>
                  <a:lnTo>
                    <a:pt x="564" y="283"/>
                  </a:lnTo>
                  <a:lnTo>
                    <a:pt x="564" y="279"/>
                  </a:lnTo>
                  <a:lnTo>
                    <a:pt x="564" y="275"/>
                  </a:lnTo>
                  <a:lnTo>
                    <a:pt x="564" y="271"/>
                  </a:lnTo>
                  <a:lnTo>
                    <a:pt x="564" y="268"/>
                  </a:lnTo>
                  <a:lnTo>
                    <a:pt x="564" y="263"/>
                  </a:lnTo>
                  <a:lnTo>
                    <a:pt x="564" y="258"/>
                  </a:lnTo>
                  <a:lnTo>
                    <a:pt x="562" y="253"/>
                  </a:lnTo>
                  <a:lnTo>
                    <a:pt x="562" y="249"/>
                  </a:lnTo>
                  <a:lnTo>
                    <a:pt x="561" y="245"/>
                  </a:lnTo>
                  <a:lnTo>
                    <a:pt x="561" y="241"/>
                  </a:lnTo>
                  <a:lnTo>
                    <a:pt x="559" y="236"/>
                  </a:lnTo>
                  <a:lnTo>
                    <a:pt x="559" y="232"/>
                  </a:lnTo>
                  <a:lnTo>
                    <a:pt x="558" y="228"/>
                  </a:lnTo>
                  <a:lnTo>
                    <a:pt x="556" y="223"/>
                  </a:lnTo>
                  <a:lnTo>
                    <a:pt x="555" y="219"/>
                  </a:lnTo>
                  <a:lnTo>
                    <a:pt x="553" y="215"/>
                  </a:lnTo>
                  <a:lnTo>
                    <a:pt x="552" y="209"/>
                  </a:lnTo>
                  <a:lnTo>
                    <a:pt x="550" y="206"/>
                  </a:lnTo>
                  <a:lnTo>
                    <a:pt x="548" y="201"/>
                  </a:lnTo>
                  <a:lnTo>
                    <a:pt x="547" y="198"/>
                  </a:lnTo>
                  <a:lnTo>
                    <a:pt x="545" y="192"/>
                  </a:lnTo>
                  <a:lnTo>
                    <a:pt x="542" y="188"/>
                  </a:lnTo>
                  <a:lnTo>
                    <a:pt x="541" y="184"/>
                  </a:lnTo>
                  <a:lnTo>
                    <a:pt x="539" y="179"/>
                  </a:lnTo>
                  <a:lnTo>
                    <a:pt x="536" y="174"/>
                  </a:lnTo>
                  <a:lnTo>
                    <a:pt x="534" y="169"/>
                  </a:lnTo>
                  <a:lnTo>
                    <a:pt x="531" y="165"/>
                  </a:lnTo>
                  <a:lnTo>
                    <a:pt x="530" y="161"/>
                  </a:lnTo>
                  <a:lnTo>
                    <a:pt x="525" y="157"/>
                  </a:lnTo>
                  <a:lnTo>
                    <a:pt x="524" y="152"/>
                  </a:lnTo>
                  <a:lnTo>
                    <a:pt x="520" y="148"/>
                  </a:lnTo>
                  <a:lnTo>
                    <a:pt x="517" y="144"/>
                  </a:lnTo>
                  <a:lnTo>
                    <a:pt x="514" y="139"/>
                  </a:lnTo>
                  <a:lnTo>
                    <a:pt x="511" y="135"/>
                  </a:lnTo>
                  <a:lnTo>
                    <a:pt x="508" y="132"/>
                  </a:lnTo>
                  <a:lnTo>
                    <a:pt x="505" y="128"/>
                  </a:lnTo>
                  <a:lnTo>
                    <a:pt x="500" y="124"/>
                  </a:lnTo>
                  <a:lnTo>
                    <a:pt x="497" y="119"/>
                  </a:lnTo>
                  <a:lnTo>
                    <a:pt x="494" y="115"/>
                  </a:lnTo>
                  <a:lnTo>
                    <a:pt x="491" y="111"/>
                  </a:lnTo>
                  <a:lnTo>
                    <a:pt x="486" y="108"/>
                  </a:lnTo>
                  <a:lnTo>
                    <a:pt x="483" y="104"/>
                  </a:lnTo>
                  <a:lnTo>
                    <a:pt x="478" y="100"/>
                  </a:lnTo>
                  <a:lnTo>
                    <a:pt x="475" y="97"/>
                  </a:lnTo>
                  <a:lnTo>
                    <a:pt x="471" y="92"/>
                  </a:lnTo>
                  <a:lnTo>
                    <a:pt x="468" y="88"/>
                  </a:lnTo>
                  <a:lnTo>
                    <a:pt x="463" y="85"/>
                  </a:lnTo>
                  <a:lnTo>
                    <a:pt x="460" y="82"/>
                  </a:lnTo>
                  <a:lnTo>
                    <a:pt x="455" y="80"/>
                  </a:lnTo>
                  <a:lnTo>
                    <a:pt x="450" y="77"/>
                  </a:lnTo>
                  <a:lnTo>
                    <a:pt x="447" y="74"/>
                  </a:lnTo>
                  <a:lnTo>
                    <a:pt x="443" y="71"/>
                  </a:lnTo>
                  <a:lnTo>
                    <a:pt x="438" y="67"/>
                  </a:lnTo>
                  <a:lnTo>
                    <a:pt x="435" y="65"/>
                  </a:lnTo>
                  <a:lnTo>
                    <a:pt x="429" y="61"/>
                  </a:lnTo>
                  <a:lnTo>
                    <a:pt x="425" y="60"/>
                  </a:lnTo>
                  <a:lnTo>
                    <a:pt x="421" y="57"/>
                  </a:lnTo>
                  <a:lnTo>
                    <a:pt x="416" y="54"/>
                  </a:lnTo>
                  <a:lnTo>
                    <a:pt x="411" y="53"/>
                  </a:lnTo>
                  <a:lnTo>
                    <a:pt x="408" y="51"/>
                  </a:lnTo>
                  <a:lnTo>
                    <a:pt x="404" y="48"/>
                  </a:lnTo>
                  <a:lnTo>
                    <a:pt x="399" y="47"/>
                  </a:lnTo>
                  <a:lnTo>
                    <a:pt x="393" y="44"/>
                  </a:lnTo>
                  <a:lnTo>
                    <a:pt x="390" y="44"/>
                  </a:lnTo>
                  <a:lnTo>
                    <a:pt x="385" y="41"/>
                  </a:lnTo>
                  <a:lnTo>
                    <a:pt x="380" y="41"/>
                  </a:lnTo>
                  <a:lnTo>
                    <a:pt x="376" y="40"/>
                  </a:lnTo>
                  <a:lnTo>
                    <a:pt x="371" y="38"/>
                  </a:lnTo>
                  <a:lnTo>
                    <a:pt x="366" y="37"/>
                  </a:lnTo>
                  <a:lnTo>
                    <a:pt x="362" y="37"/>
                  </a:lnTo>
                  <a:lnTo>
                    <a:pt x="357" y="35"/>
                  </a:lnTo>
                  <a:lnTo>
                    <a:pt x="352" y="35"/>
                  </a:lnTo>
                  <a:lnTo>
                    <a:pt x="348" y="34"/>
                  </a:lnTo>
                  <a:lnTo>
                    <a:pt x="343" y="34"/>
                  </a:lnTo>
                  <a:lnTo>
                    <a:pt x="338" y="34"/>
                  </a:lnTo>
                  <a:lnTo>
                    <a:pt x="334" y="34"/>
                  </a:lnTo>
                  <a:lnTo>
                    <a:pt x="329" y="34"/>
                  </a:lnTo>
                  <a:lnTo>
                    <a:pt x="324" y="34"/>
                  </a:lnTo>
                  <a:lnTo>
                    <a:pt x="320" y="34"/>
                  </a:lnTo>
                  <a:lnTo>
                    <a:pt x="315" y="35"/>
                  </a:lnTo>
                  <a:lnTo>
                    <a:pt x="310" y="35"/>
                  </a:lnTo>
                  <a:lnTo>
                    <a:pt x="306" y="37"/>
                  </a:lnTo>
                  <a:lnTo>
                    <a:pt x="301" y="37"/>
                  </a:lnTo>
                  <a:lnTo>
                    <a:pt x="298" y="38"/>
                  </a:lnTo>
                  <a:lnTo>
                    <a:pt x="292" y="38"/>
                  </a:lnTo>
                  <a:lnTo>
                    <a:pt x="287" y="40"/>
                  </a:lnTo>
                  <a:lnTo>
                    <a:pt x="282" y="40"/>
                  </a:lnTo>
                  <a:lnTo>
                    <a:pt x="279" y="41"/>
                  </a:lnTo>
                  <a:lnTo>
                    <a:pt x="274" y="43"/>
                  </a:lnTo>
                  <a:lnTo>
                    <a:pt x="270" y="44"/>
                  </a:lnTo>
                  <a:lnTo>
                    <a:pt x="265" y="44"/>
                  </a:lnTo>
                  <a:lnTo>
                    <a:pt x="260" y="47"/>
                  </a:lnTo>
                  <a:lnTo>
                    <a:pt x="256" y="47"/>
                  </a:lnTo>
                  <a:lnTo>
                    <a:pt x="251" y="48"/>
                  </a:lnTo>
                  <a:lnTo>
                    <a:pt x="248" y="50"/>
                  </a:lnTo>
                  <a:lnTo>
                    <a:pt x="243" y="51"/>
                  </a:lnTo>
                  <a:lnTo>
                    <a:pt x="239" y="53"/>
                  </a:lnTo>
                  <a:lnTo>
                    <a:pt x="236" y="54"/>
                  </a:lnTo>
                  <a:lnTo>
                    <a:pt x="231" y="57"/>
                  </a:lnTo>
                  <a:lnTo>
                    <a:pt x="226" y="58"/>
                  </a:lnTo>
                  <a:lnTo>
                    <a:pt x="222" y="60"/>
                  </a:lnTo>
                  <a:lnTo>
                    <a:pt x="218" y="61"/>
                  </a:lnTo>
                  <a:lnTo>
                    <a:pt x="214" y="62"/>
                  </a:lnTo>
                  <a:lnTo>
                    <a:pt x="209" y="64"/>
                  </a:lnTo>
                  <a:lnTo>
                    <a:pt x="206" y="65"/>
                  </a:lnTo>
                  <a:lnTo>
                    <a:pt x="201" y="67"/>
                  </a:lnTo>
                  <a:lnTo>
                    <a:pt x="197" y="68"/>
                  </a:lnTo>
                  <a:lnTo>
                    <a:pt x="194" y="71"/>
                  </a:lnTo>
                  <a:lnTo>
                    <a:pt x="190" y="71"/>
                  </a:lnTo>
                  <a:lnTo>
                    <a:pt x="186" y="74"/>
                  </a:lnTo>
                  <a:lnTo>
                    <a:pt x="183" y="75"/>
                  </a:lnTo>
                  <a:lnTo>
                    <a:pt x="180" y="77"/>
                  </a:lnTo>
                  <a:lnTo>
                    <a:pt x="172" y="80"/>
                  </a:lnTo>
                  <a:lnTo>
                    <a:pt x="166" y="82"/>
                  </a:lnTo>
                  <a:lnTo>
                    <a:pt x="158" y="85"/>
                  </a:lnTo>
                  <a:lnTo>
                    <a:pt x="151" y="88"/>
                  </a:lnTo>
                  <a:lnTo>
                    <a:pt x="145" y="90"/>
                  </a:lnTo>
                  <a:lnTo>
                    <a:pt x="139" y="92"/>
                  </a:lnTo>
                  <a:lnTo>
                    <a:pt x="133" y="94"/>
                  </a:lnTo>
                  <a:lnTo>
                    <a:pt x="128" y="95"/>
                  </a:lnTo>
                  <a:lnTo>
                    <a:pt x="122" y="95"/>
                  </a:lnTo>
                  <a:lnTo>
                    <a:pt x="119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6" y="97"/>
                  </a:lnTo>
                  <a:lnTo>
                    <a:pt x="103" y="97"/>
                  </a:lnTo>
                  <a:lnTo>
                    <a:pt x="99" y="95"/>
                  </a:lnTo>
                  <a:lnTo>
                    <a:pt x="97" y="94"/>
                  </a:lnTo>
                  <a:lnTo>
                    <a:pt x="95" y="90"/>
                  </a:lnTo>
                  <a:lnTo>
                    <a:pt x="100" y="84"/>
                  </a:lnTo>
                  <a:lnTo>
                    <a:pt x="106" y="77"/>
                  </a:lnTo>
                  <a:lnTo>
                    <a:pt x="113" y="72"/>
                  </a:lnTo>
                  <a:lnTo>
                    <a:pt x="117" y="68"/>
                  </a:lnTo>
                  <a:lnTo>
                    <a:pt x="120" y="67"/>
                  </a:lnTo>
                  <a:lnTo>
                    <a:pt x="120" y="67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 smtClean="0"/>
                <a:t>240</a:t>
              </a:r>
              <a:endParaRPr lang="cs-CZ" dirty="0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56" y="1668"/>
              <a:ext cx="83" cy="67"/>
            </a:xfrm>
            <a:custGeom>
              <a:avLst/>
              <a:gdLst>
                <a:gd name="T0" fmla="*/ 0 w 167"/>
                <a:gd name="T1" fmla="*/ 201 h 201"/>
                <a:gd name="T2" fmla="*/ 167 w 167"/>
                <a:gd name="T3" fmla="*/ 125 h 201"/>
                <a:gd name="T4" fmla="*/ 9 w 167"/>
                <a:gd name="T5" fmla="*/ 0 h 201"/>
                <a:gd name="T6" fmla="*/ 0 w 167"/>
                <a:gd name="T7" fmla="*/ 201 h 201"/>
                <a:gd name="T8" fmla="*/ 0 w 167"/>
                <a:gd name="T9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" h="201">
                  <a:moveTo>
                    <a:pt x="0" y="201"/>
                  </a:moveTo>
                  <a:lnTo>
                    <a:pt x="167" y="125"/>
                  </a:lnTo>
                  <a:lnTo>
                    <a:pt x="9" y="0"/>
                  </a:lnTo>
                  <a:lnTo>
                    <a:pt x="0" y="201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1013" y="1702"/>
              <a:ext cx="72" cy="51"/>
            </a:xfrm>
            <a:custGeom>
              <a:avLst/>
              <a:gdLst>
                <a:gd name="T0" fmla="*/ 0 w 144"/>
                <a:gd name="T1" fmla="*/ 73 h 153"/>
                <a:gd name="T2" fmla="*/ 144 w 144"/>
                <a:gd name="T3" fmla="*/ 0 h 153"/>
                <a:gd name="T4" fmla="*/ 95 w 144"/>
                <a:gd name="T5" fmla="*/ 153 h 153"/>
                <a:gd name="T6" fmla="*/ 0 w 144"/>
                <a:gd name="T7" fmla="*/ 73 h 153"/>
                <a:gd name="T8" fmla="*/ 0 w 144"/>
                <a:gd name="T9" fmla="*/ 7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53">
                  <a:moveTo>
                    <a:pt x="0" y="73"/>
                  </a:moveTo>
                  <a:lnTo>
                    <a:pt x="144" y="0"/>
                  </a:lnTo>
                  <a:lnTo>
                    <a:pt x="95" y="153"/>
                  </a:lnTo>
                  <a:lnTo>
                    <a:pt x="0" y="73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1111" y="1840"/>
              <a:ext cx="81" cy="38"/>
            </a:xfrm>
            <a:custGeom>
              <a:avLst/>
              <a:gdLst>
                <a:gd name="T0" fmla="*/ 31 w 161"/>
                <a:gd name="T1" fmla="*/ 0 h 115"/>
                <a:gd name="T2" fmla="*/ 161 w 161"/>
                <a:gd name="T3" fmla="*/ 75 h 115"/>
                <a:gd name="T4" fmla="*/ 0 w 161"/>
                <a:gd name="T5" fmla="*/ 115 h 115"/>
                <a:gd name="T6" fmla="*/ 31 w 161"/>
                <a:gd name="T7" fmla="*/ 0 h 115"/>
                <a:gd name="T8" fmla="*/ 31 w 161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15">
                  <a:moveTo>
                    <a:pt x="31" y="0"/>
                  </a:moveTo>
                  <a:lnTo>
                    <a:pt x="161" y="75"/>
                  </a:lnTo>
                  <a:lnTo>
                    <a:pt x="0" y="115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949" y="1948"/>
              <a:ext cx="67" cy="61"/>
            </a:xfrm>
            <a:custGeom>
              <a:avLst/>
              <a:gdLst>
                <a:gd name="T0" fmla="*/ 0 w 134"/>
                <a:gd name="T1" fmla="*/ 58 h 182"/>
                <a:gd name="T2" fmla="*/ 121 w 134"/>
                <a:gd name="T3" fmla="*/ 0 h 182"/>
                <a:gd name="T4" fmla="*/ 134 w 134"/>
                <a:gd name="T5" fmla="*/ 182 h 182"/>
                <a:gd name="T6" fmla="*/ 0 w 134"/>
                <a:gd name="T7" fmla="*/ 58 h 182"/>
                <a:gd name="T8" fmla="*/ 0 w 134"/>
                <a:gd name="T9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82">
                  <a:moveTo>
                    <a:pt x="0" y="58"/>
                  </a:moveTo>
                  <a:lnTo>
                    <a:pt x="121" y="0"/>
                  </a:lnTo>
                  <a:lnTo>
                    <a:pt x="134" y="182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732" y="1957"/>
              <a:ext cx="77" cy="58"/>
            </a:xfrm>
            <a:custGeom>
              <a:avLst/>
              <a:gdLst>
                <a:gd name="T0" fmla="*/ 44 w 153"/>
                <a:gd name="T1" fmla="*/ 0 h 174"/>
                <a:gd name="T2" fmla="*/ 0 w 153"/>
                <a:gd name="T3" fmla="*/ 174 h 174"/>
                <a:gd name="T4" fmla="*/ 153 w 153"/>
                <a:gd name="T5" fmla="*/ 53 h 174"/>
                <a:gd name="T6" fmla="*/ 44 w 153"/>
                <a:gd name="T7" fmla="*/ 0 h 174"/>
                <a:gd name="T8" fmla="*/ 44 w 153"/>
                <a:gd name="T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74">
                  <a:moveTo>
                    <a:pt x="44" y="0"/>
                  </a:moveTo>
                  <a:lnTo>
                    <a:pt x="0" y="174"/>
                  </a:lnTo>
                  <a:lnTo>
                    <a:pt x="153" y="53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>
              <a:off x="567" y="1836"/>
              <a:ext cx="108" cy="52"/>
            </a:xfrm>
            <a:custGeom>
              <a:avLst/>
              <a:gdLst>
                <a:gd name="T0" fmla="*/ 215 w 215"/>
                <a:gd name="T1" fmla="*/ 0 h 157"/>
                <a:gd name="T2" fmla="*/ 212 w 215"/>
                <a:gd name="T3" fmla="*/ 157 h 157"/>
                <a:gd name="T4" fmla="*/ 0 w 215"/>
                <a:gd name="T5" fmla="*/ 115 h 157"/>
                <a:gd name="T6" fmla="*/ 215 w 215"/>
                <a:gd name="T7" fmla="*/ 0 h 157"/>
                <a:gd name="T8" fmla="*/ 215 w 215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157">
                  <a:moveTo>
                    <a:pt x="215" y="0"/>
                  </a:moveTo>
                  <a:lnTo>
                    <a:pt x="212" y="157"/>
                  </a:lnTo>
                  <a:lnTo>
                    <a:pt x="0" y="115"/>
                  </a:lnTo>
                  <a:lnTo>
                    <a:pt x="215" y="0"/>
                  </a:lnTo>
                  <a:lnTo>
                    <a:pt x="215" y="0"/>
                  </a:lnTo>
                  <a:close/>
                </a:path>
              </a:pathLst>
            </a:custGeom>
            <a:solidFill>
              <a:srgbClr val="FF6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528" y="1728"/>
              <a:ext cx="218" cy="85"/>
            </a:xfrm>
            <a:custGeom>
              <a:avLst/>
              <a:gdLst>
                <a:gd name="T0" fmla="*/ 327 w 435"/>
                <a:gd name="T1" fmla="*/ 257 h 257"/>
                <a:gd name="T2" fmla="*/ 0 w 435"/>
                <a:gd name="T3" fmla="*/ 0 h 257"/>
                <a:gd name="T4" fmla="*/ 435 w 435"/>
                <a:gd name="T5" fmla="*/ 47 h 257"/>
                <a:gd name="T6" fmla="*/ 327 w 435"/>
                <a:gd name="T7" fmla="*/ 257 h 257"/>
                <a:gd name="T8" fmla="*/ 327 w 435"/>
                <a:gd name="T9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5" h="257">
                  <a:moveTo>
                    <a:pt x="327" y="257"/>
                  </a:moveTo>
                  <a:lnTo>
                    <a:pt x="0" y="0"/>
                  </a:lnTo>
                  <a:lnTo>
                    <a:pt x="435" y="47"/>
                  </a:lnTo>
                  <a:lnTo>
                    <a:pt x="327" y="257"/>
                  </a:lnTo>
                  <a:lnTo>
                    <a:pt x="327" y="257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525" y="1897"/>
              <a:ext cx="214" cy="104"/>
            </a:xfrm>
            <a:custGeom>
              <a:avLst/>
              <a:gdLst>
                <a:gd name="T0" fmla="*/ 337 w 428"/>
                <a:gd name="T1" fmla="*/ 0 h 313"/>
                <a:gd name="T2" fmla="*/ 428 w 428"/>
                <a:gd name="T3" fmla="*/ 154 h 313"/>
                <a:gd name="T4" fmla="*/ 0 w 428"/>
                <a:gd name="T5" fmla="*/ 313 h 313"/>
                <a:gd name="T6" fmla="*/ 337 w 428"/>
                <a:gd name="T7" fmla="*/ 0 h 313"/>
                <a:gd name="T8" fmla="*/ 337 w 428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313">
                  <a:moveTo>
                    <a:pt x="337" y="0"/>
                  </a:moveTo>
                  <a:lnTo>
                    <a:pt x="428" y="154"/>
                  </a:lnTo>
                  <a:lnTo>
                    <a:pt x="0" y="313"/>
                  </a:lnTo>
                  <a:lnTo>
                    <a:pt x="337" y="0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0" y="1971"/>
              <a:ext cx="103" cy="122"/>
            </a:xfrm>
            <a:custGeom>
              <a:avLst/>
              <a:gdLst>
                <a:gd name="T0" fmla="*/ 0 w 207"/>
                <a:gd name="T1" fmla="*/ 10 h 365"/>
                <a:gd name="T2" fmla="*/ 207 w 207"/>
                <a:gd name="T3" fmla="*/ 0 h 365"/>
                <a:gd name="T4" fmla="*/ 129 w 207"/>
                <a:gd name="T5" fmla="*/ 365 h 365"/>
                <a:gd name="T6" fmla="*/ 0 w 207"/>
                <a:gd name="T7" fmla="*/ 10 h 365"/>
                <a:gd name="T8" fmla="*/ 0 w 207"/>
                <a:gd name="T9" fmla="*/ 1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365">
                  <a:moveTo>
                    <a:pt x="0" y="10"/>
                  </a:moveTo>
                  <a:lnTo>
                    <a:pt x="207" y="0"/>
                  </a:lnTo>
                  <a:lnTo>
                    <a:pt x="129" y="365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1031" y="1895"/>
              <a:ext cx="176" cy="106"/>
            </a:xfrm>
            <a:custGeom>
              <a:avLst/>
              <a:gdLst>
                <a:gd name="T0" fmla="*/ 0 w 352"/>
                <a:gd name="T1" fmla="*/ 150 h 319"/>
                <a:gd name="T2" fmla="*/ 125 w 352"/>
                <a:gd name="T3" fmla="*/ 0 h 319"/>
                <a:gd name="T4" fmla="*/ 352 w 352"/>
                <a:gd name="T5" fmla="*/ 319 h 319"/>
                <a:gd name="T6" fmla="*/ 0 w 352"/>
                <a:gd name="T7" fmla="*/ 150 h 319"/>
                <a:gd name="T8" fmla="*/ 0 w 352"/>
                <a:gd name="T9" fmla="*/ 15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2" h="319">
                  <a:moveTo>
                    <a:pt x="0" y="150"/>
                  </a:moveTo>
                  <a:lnTo>
                    <a:pt x="125" y="0"/>
                  </a:lnTo>
                  <a:lnTo>
                    <a:pt x="352" y="319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072" y="1741"/>
              <a:ext cx="263" cy="77"/>
            </a:xfrm>
            <a:custGeom>
              <a:avLst/>
              <a:gdLst>
                <a:gd name="T0" fmla="*/ 0 w 526"/>
                <a:gd name="T1" fmla="*/ 63 h 231"/>
                <a:gd name="T2" fmla="*/ 84 w 526"/>
                <a:gd name="T3" fmla="*/ 231 h 231"/>
                <a:gd name="T4" fmla="*/ 526 w 526"/>
                <a:gd name="T5" fmla="*/ 0 h 231"/>
                <a:gd name="T6" fmla="*/ 0 w 526"/>
                <a:gd name="T7" fmla="*/ 63 h 231"/>
                <a:gd name="T8" fmla="*/ 0 w 526"/>
                <a:gd name="T9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231">
                  <a:moveTo>
                    <a:pt x="0" y="63"/>
                  </a:moveTo>
                  <a:lnTo>
                    <a:pt x="84" y="231"/>
                  </a:lnTo>
                  <a:lnTo>
                    <a:pt x="526" y="0"/>
                  </a:lnTo>
                  <a:lnTo>
                    <a:pt x="0" y="63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901" y="1591"/>
              <a:ext cx="130" cy="131"/>
            </a:xfrm>
            <a:custGeom>
              <a:avLst/>
              <a:gdLst>
                <a:gd name="T0" fmla="*/ 0 w 260"/>
                <a:gd name="T1" fmla="*/ 342 h 392"/>
                <a:gd name="T2" fmla="*/ 153 w 260"/>
                <a:gd name="T3" fmla="*/ 392 h 392"/>
                <a:gd name="T4" fmla="*/ 260 w 260"/>
                <a:gd name="T5" fmla="*/ 0 h 392"/>
                <a:gd name="T6" fmla="*/ 0 w 260"/>
                <a:gd name="T7" fmla="*/ 342 h 392"/>
                <a:gd name="T8" fmla="*/ 0 w 260"/>
                <a:gd name="T9" fmla="*/ 34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392">
                  <a:moveTo>
                    <a:pt x="0" y="342"/>
                  </a:moveTo>
                  <a:lnTo>
                    <a:pt x="153" y="392"/>
                  </a:lnTo>
                  <a:lnTo>
                    <a:pt x="260" y="0"/>
                  </a:lnTo>
                  <a:lnTo>
                    <a:pt x="0" y="342"/>
                  </a:lnTo>
                  <a:lnTo>
                    <a:pt x="0" y="342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097" y="1752"/>
              <a:ext cx="200" cy="53"/>
            </a:xfrm>
            <a:custGeom>
              <a:avLst/>
              <a:gdLst>
                <a:gd name="T0" fmla="*/ 40 w 400"/>
                <a:gd name="T1" fmla="*/ 159 h 159"/>
                <a:gd name="T2" fmla="*/ 400 w 400"/>
                <a:gd name="T3" fmla="*/ 0 h 159"/>
                <a:gd name="T4" fmla="*/ 0 w 400"/>
                <a:gd name="T5" fmla="*/ 97 h 159"/>
                <a:gd name="T6" fmla="*/ 40 w 400"/>
                <a:gd name="T7" fmla="*/ 159 h 159"/>
                <a:gd name="T8" fmla="*/ 40 w 400"/>
                <a:gd name="T9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159">
                  <a:moveTo>
                    <a:pt x="40" y="159"/>
                  </a:moveTo>
                  <a:lnTo>
                    <a:pt x="400" y="0"/>
                  </a:lnTo>
                  <a:lnTo>
                    <a:pt x="0" y="97"/>
                  </a:lnTo>
                  <a:lnTo>
                    <a:pt x="40" y="159"/>
                  </a:lnTo>
                  <a:lnTo>
                    <a:pt x="40" y="159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044" y="1919"/>
              <a:ext cx="143" cy="76"/>
            </a:xfrm>
            <a:custGeom>
              <a:avLst/>
              <a:gdLst>
                <a:gd name="T0" fmla="*/ 287 w 287"/>
                <a:gd name="T1" fmla="*/ 226 h 226"/>
                <a:gd name="T2" fmla="*/ 0 w 287"/>
                <a:gd name="T3" fmla="*/ 78 h 226"/>
                <a:gd name="T4" fmla="*/ 64 w 287"/>
                <a:gd name="T5" fmla="*/ 0 h 226"/>
                <a:gd name="T6" fmla="*/ 287 w 287"/>
                <a:gd name="T7" fmla="*/ 226 h 226"/>
                <a:gd name="T8" fmla="*/ 287 w 287"/>
                <a:gd name="T9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226">
                  <a:moveTo>
                    <a:pt x="287" y="226"/>
                  </a:moveTo>
                  <a:lnTo>
                    <a:pt x="0" y="78"/>
                  </a:lnTo>
                  <a:lnTo>
                    <a:pt x="64" y="0"/>
                  </a:lnTo>
                  <a:lnTo>
                    <a:pt x="287" y="226"/>
                  </a:lnTo>
                  <a:lnTo>
                    <a:pt x="287" y="226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839" y="1978"/>
              <a:ext cx="48" cy="103"/>
            </a:xfrm>
            <a:custGeom>
              <a:avLst/>
              <a:gdLst>
                <a:gd name="T0" fmla="*/ 96 w 96"/>
                <a:gd name="T1" fmla="*/ 309 h 309"/>
                <a:gd name="T2" fmla="*/ 0 w 96"/>
                <a:gd name="T3" fmla="*/ 6 h 309"/>
                <a:gd name="T4" fmla="*/ 96 w 96"/>
                <a:gd name="T5" fmla="*/ 0 h 309"/>
                <a:gd name="T6" fmla="*/ 96 w 96"/>
                <a:gd name="T7" fmla="*/ 309 h 309"/>
                <a:gd name="T8" fmla="*/ 96 w 96"/>
                <a:gd name="T9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309">
                  <a:moveTo>
                    <a:pt x="96" y="309"/>
                  </a:moveTo>
                  <a:lnTo>
                    <a:pt x="0" y="6"/>
                  </a:lnTo>
                  <a:lnTo>
                    <a:pt x="96" y="0"/>
                  </a:lnTo>
                  <a:lnTo>
                    <a:pt x="96" y="309"/>
                  </a:lnTo>
                  <a:lnTo>
                    <a:pt x="96" y="309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546" y="1907"/>
              <a:ext cx="161" cy="86"/>
            </a:xfrm>
            <a:custGeom>
              <a:avLst/>
              <a:gdLst>
                <a:gd name="T0" fmla="*/ 287 w 323"/>
                <a:gd name="T1" fmla="*/ 0 h 258"/>
                <a:gd name="T2" fmla="*/ 0 w 323"/>
                <a:gd name="T3" fmla="*/ 258 h 258"/>
                <a:gd name="T4" fmla="*/ 323 w 323"/>
                <a:gd name="T5" fmla="*/ 68 h 258"/>
                <a:gd name="T6" fmla="*/ 287 w 323"/>
                <a:gd name="T7" fmla="*/ 0 h 258"/>
                <a:gd name="T8" fmla="*/ 287 w 323"/>
                <a:gd name="T9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258">
                  <a:moveTo>
                    <a:pt x="287" y="0"/>
                  </a:moveTo>
                  <a:lnTo>
                    <a:pt x="0" y="258"/>
                  </a:lnTo>
                  <a:lnTo>
                    <a:pt x="323" y="68"/>
                  </a:lnTo>
                  <a:lnTo>
                    <a:pt x="287" y="0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544" y="1733"/>
              <a:ext cx="188" cy="40"/>
            </a:xfrm>
            <a:custGeom>
              <a:avLst/>
              <a:gdLst>
                <a:gd name="T0" fmla="*/ 355 w 376"/>
                <a:gd name="T1" fmla="*/ 121 h 121"/>
                <a:gd name="T2" fmla="*/ 0 w 376"/>
                <a:gd name="T3" fmla="*/ 0 h 121"/>
                <a:gd name="T4" fmla="*/ 376 w 376"/>
                <a:gd name="T5" fmla="*/ 45 h 121"/>
                <a:gd name="T6" fmla="*/ 355 w 376"/>
                <a:gd name="T7" fmla="*/ 121 h 121"/>
                <a:gd name="T8" fmla="*/ 355 w 376"/>
                <a:gd name="T9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121">
                  <a:moveTo>
                    <a:pt x="355" y="121"/>
                  </a:moveTo>
                  <a:lnTo>
                    <a:pt x="0" y="0"/>
                  </a:lnTo>
                  <a:lnTo>
                    <a:pt x="376" y="45"/>
                  </a:lnTo>
                  <a:lnTo>
                    <a:pt x="355" y="121"/>
                  </a:lnTo>
                  <a:lnTo>
                    <a:pt x="355" y="121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8" name="Freeform 27"/>
            <p:cNvSpPr>
              <a:spLocks/>
            </p:cNvSpPr>
            <p:nvPr/>
          </p:nvSpPr>
          <p:spPr bwMode="auto">
            <a:xfrm>
              <a:off x="948" y="1601"/>
              <a:ext cx="73" cy="116"/>
            </a:xfrm>
            <a:custGeom>
              <a:avLst/>
              <a:gdLst>
                <a:gd name="T0" fmla="*/ 0 w 146"/>
                <a:gd name="T1" fmla="*/ 332 h 347"/>
                <a:gd name="T2" fmla="*/ 146 w 146"/>
                <a:gd name="T3" fmla="*/ 0 h 347"/>
                <a:gd name="T4" fmla="*/ 54 w 146"/>
                <a:gd name="T5" fmla="*/ 347 h 347"/>
                <a:gd name="T6" fmla="*/ 0 w 146"/>
                <a:gd name="T7" fmla="*/ 332 h 347"/>
                <a:gd name="T8" fmla="*/ 0 w 146"/>
                <a:gd name="T9" fmla="*/ 332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347">
                  <a:moveTo>
                    <a:pt x="0" y="332"/>
                  </a:moveTo>
                  <a:lnTo>
                    <a:pt x="146" y="0"/>
                  </a:lnTo>
                  <a:lnTo>
                    <a:pt x="54" y="347"/>
                  </a:lnTo>
                  <a:lnTo>
                    <a:pt x="0" y="332"/>
                  </a:lnTo>
                  <a:lnTo>
                    <a:pt x="0" y="332"/>
                  </a:lnTo>
                  <a:close/>
                </a:path>
              </a:pathLst>
            </a:custGeom>
            <a:solidFill>
              <a:srgbClr val="FFE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9" name="Freeform 28"/>
            <p:cNvSpPr>
              <a:spLocks/>
            </p:cNvSpPr>
            <p:nvPr/>
          </p:nvSpPr>
          <p:spPr bwMode="auto">
            <a:xfrm>
              <a:off x="766" y="1674"/>
              <a:ext cx="60" cy="45"/>
            </a:xfrm>
            <a:custGeom>
              <a:avLst/>
              <a:gdLst>
                <a:gd name="T0" fmla="*/ 0 w 118"/>
                <a:gd name="T1" fmla="*/ 0 h 137"/>
                <a:gd name="T2" fmla="*/ 118 w 118"/>
                <a:gd name="T3" fmla="*/ 104 h 137"/>
                <a:gd name="T4" fmla="*/ 51 w 118"/>
                <a:gd name="T5" fmla="*/ 137 h 137"/>
                <a:gd name="T6" fmla="*/ 0 w 118"/>
                <a:gd name="T7" fmla="*/ 0 h 137"/>
                <a:gd name="T8" fmla="*/ 0 w 118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37">
                  <a:moveTo>
                    <a:pt x="0" y="0"/>
                  </a:moveTo>
                  <a:lnTo>
                    <a:pt x="118" y="104"/>
                  </a:lnTo>
                  <a:lnTo>
                    <a:pt x="51" y="13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1" name="Freeform 29"/>
            <p:cNvSpPr>
              <a:spLocks/>
            </p:cNvSpPr>
            <p:nvPr/>
          </p:nvSpPr>
          <p:spPr bwMode="auto">
            <a:xfrm>
              <a:off x="1040" y="1706"/>
              <a:ext cx="39" cy="41"/>
            </a:xfrm>
            <a:custGeom>
              <a:avLst/>
              <a:gdLst>
                <a:gd name="T0" fmla="*/ 0 w 78"/>
                <a:gd name="T1" fmla="*/ 86 h 123"/>
                <a:gd name="T2" fmla="*/ 78 w 78"/>
                <a:gd name="T3" fmla="*/ 0 h 123"/>
                <a:gd name="T4" fmla="*/ 36 w 78"/>
                <a:gd name="T5" fmla="*/ 123 h 123"/>
                <a:gd name="T6" fmla="*/ 0 w 78"/>
                <a:gd name="T7" fmla="*/ 86 h 123"/>
                <a:gd name="T8" fmla="*/ 0 w 78"/>
                <a:gd name="T9" fmla="*/ 8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3">
                  <a:moveTo>
                    <a:pt x="0" y="86"/>
                  </a:moveTo>
                  <a:lnTo>
                    <a:pt x="78" y="0"/>
                  </a:lnTo>
                  <a:lnTo>
                    <a:pt x="36" y="123"/>
                  </a:lnTo>
                  <a:lnTo>
                    <a:pt x="0" y="86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2" name="Freeform 30"/>
            <p:cNvSpPr>
              <a:spLocks/>
            </p:cNvSpPr>
            <p:nvPr/>
          </p:nvSpPr>
          <p:spPr bwMode="auto">
            <a:xfrm>
              <a:off x="1118" y="1860"/>
              <a:ext cx="66" cy="14"/>
            </a:xfrm>
            <a:custGeom>
              <a:avLst/>
              <a:gdLst>
                <a:gd name="T0" fmla="*/ 12 w 132"/>
                <a:gd name="T1" fmla="*/ 0 h 42"/>
                <a:gd name="T2" fmla="*/ 132 w 132"/>
                <a:gd name="T3" fmla="*/ 15 h 42"/>
                <a:gd name="T4" fmla="*/ 0 w 132"/>
                <a:gd name="T5" fmla="*/ 42 h 42"/>
                <a:gd name="T6" fmla="*/ 12 w 132"/>
                <a:gd name="T7" fmla="*/ 0 h 42"/>
                <a:gd name="T8" fmla="*/ 12 w 13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42">
                  <a:moveTo>
                    <a:pt x="12" y="0"/>
                  </a:moveTo>
                  <a:lnTo>
                    <a:pt x="132" y="15"/>
                  </a:lnTo>
                  <a:lnTo>
                    <a:pt x="0" y="4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3" name="Freeform 31"/>
            <p:cNvSpPr>
              <a:spLocks/>
            </p:cNvSpPr>
            <p:nvPr/>
          </p:nvSpPr>
          <p:spPr bwMode="auto">
            <a:xfrm>
              <a:off x="961" y="1959"/>
              <a:ext cx="51" cy="45"/>
            </a:xfrm>
            <a:custGeom>
              <a:avLst/>
              <a:gdLst>
                <a:gd name="T0" fmla="*/ 0 w 101"/>
                <a:gd name="T1" fmla="*/ 27 h 136"/>
                <a:gd name="T2" fmla="*/ 42 w 101"/>
                <a:gd name="T3" fmla="*/ 0 h 136"/>
                <a:gd name="T4" fmla="*/ 101 w 101"/>
                <a:gd name="T5" fmla="*/ 136 h 136"/>
                <a:gd name="T6" fmla="*/ 0 w 101"/>
                <a:gd name="T7" fmla="*/ 27 h 136"/>
                <a:gd name="T8" fmla="*/ 0 w 101"/>
                <a:gd name="T9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36">
                  <a:moveTo>
                    <a:pt x="0" y="27"/>
                  </a:moveTo>
                  <a:lnTo>
                    <a:pt x="42" y="0"/>
                  </a:lnTo>
                  <a:lnTo>
                    <a:pt x="101" y="136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4" name="Freeform 32"/>
            <p:cNvSpPr>
              <a:spLocks/>
            </p:cNvSpPr>
            <p:nvPr/>
          </p:nvSpPr>
          <p:spPr bwMode="auto">
            <a:xfrm>
              <a:off x="735" y="1960"/>
              <a:ext cx="42" cy="50"/>
            </a:xfrm>
            <a:custGeom>
              <a:avLst/>
              <a:gdLst>
                <a:gd name="T0" fmla="*/ 42 w 84"/>
                <a:gd name="T1" fmla="*/ 0 h 151"/>
                <a:gd name="T2" fmla="*/ 0 w 84"/>
                <a:gd name="T3" fmla="*/ 151 h 151"/>
                <a:gd name="T4" fmla="*/ 84 w 84"/>
                <a:gd name="T5" fmla="*/ 25 h 151"/>
                <a:gd name="T6" fmla="*/ 42 w 84"/>
                <a:gd name="T7" fmla="*/ 0 h 151"/>
                <a:gd name="T8" fmla="*/ 42 w 8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1">
                  <a:moveTo>
                    <a:pt x="42" y="0"/>
                  </a:moveTo>
                  <a:lnTo>
                    <a:pt x="0" y="151"/>
                  </a:lnTo>
                  <a:lnTo>
                    <a:pt x="84" y="25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5" name="Freeform 33"/>
            <p:cNvSpPr>
              <a:spLocks/>
            </p:cNvSpPr>
            <p:nvPr/>
          </p:nvSpPr>
          <p:spPr bwMode="auto">
            <a:xfrm>
              <a:off x="582" y="1841"/>
              <a:ext cx="89" cy="32"/>
            </a:xfrm>
            <a:custGeom>
              <a:avLst/>
              <a:gdLst>
                <a:gd name="T0" fmla="*/ 171 w 177"/>
                <a:gd name="T1" fmla="*/ 77 h 94"/>
                <a:gd name="T2" fmla="*/ 168 w 177"/>
                <a:gd name="T3" fmla="*/ 77 h 94"/>
                <a:gd name="T4" fmla="*/ 165 w 177"/>
                <a:gd name="T5" fmla="*/ 77 h 94"/>
                <a:gd name="T6" fmla="*/ 160 w 177"/>
                <a:gd name="T7" fmla="*/ 77 h 94"/>
                <a:gd name="T8" fmla="*/ 157 w 177"/>
                <a:gd name="T9" fmla="*/ 78 h 94"/>
                <a:gd name="T10" fmla="*/ 154 w 177"/>
                <a:gd name="T11" fmla="*/ 78 h 94"/>
                <a:gd name="T12" fmla="*/ 149 w 177"/>
                <a:gd name="T13" fmla="*/ 80 h 94"/>
                <a:gd name="T14" fmla="*/ 143 w 177"/>
                <a:gd name="T15" fmla="*/ 80 h 94"/>
                <a:gd name="T16" fmla="*/ 139 w 177"/>
                <a:gd name="T17" fmla="*/ 80 h 94"/>
                <a:gd name="T18" fmla="*/ 132 w 177"/>
                <a:gd name="T19" fmla="*/ 80 h 94"/>
                <a:gd name="T20" fmla="*/ 126 w 177"/>
                <a:gd name="T21" fmla="*/ 81 h 94"/>
                <a:gd name="T22" fmla="*/ 120 w 177"/>
                <a:gd name="T23" fmla="*/ 81 h 94"/>
                <a:gd name="T24" fmla="*/ 114 w 177"/>
                <a:gd name="T25" fmla="*/ 81 h 94"/>
                <a:gd name="T26" fmla="*/ 107 w 177"/>
                <a:gd name="T27" fmla="*/ 83 h 94"/>
                <a:gd name="T28" fmla="*/ 101 w 177"/>
                <a:gd name="T29" fmla="*/ 84 h 94"/>
                <a:gd name="T30" fmla="*/ 97 w 177"/>
                <a:gd name="T31" fmla="*/ 84 h 94"/>
                <a:gd name="T32" fmla="*/ 93 w 177"/>
                <a:gd name="T33" fmla="*/ 84 h 94"/>
                <a:gd name="T34" fmla="*/ 89 w 177"/>
                <a:gd name="T35" fmla="*/ 84 h 94"/>
                <a:gd name="T36" fmla="*/ 86 w 177"/>
                <a:gd name="T37" fmla="*/ 85 h 94"/>
                <a:gd name="T38" fmla="*/ 78 w 177"/>
                <a:gd name="T39" fmla="*/ 85 h 94"/>
                <a:gd name="T40" fmla="*/ 70 w 177"/>
                <a:gd name="T41" fmla="*/ 85 h 94"/>
                <a:gd name="T42" fmla="*/ 64 w 177"/>
                <a:gd name="T43" fmla="*/ 87 h 94"/>
                <a:gd name="T44" fmla="*/ 56 w 177"/>
                <a:gd name="T45" fmla="*/ 87 h 94"/>
                <a:gd name="T46" fmla="*/ 50 w 177"/>
                <a:gd name="T47" fmla="*/ 88 h 94"/>
                <a:gd name="T48" fmla="*/ 44 w 177"/>
                <a:gd name="T49" fmla="*/ 90 h 94"/>
                <a:gd name="T50" fmla="*/ 36 w 177"/>
                <a:gd name="T51" fmla="*/ 90 h 94"/>
                <a:gd name="T52" fmla="*/ 30 w 177"/>
                <a:gd name="T53" fmla="*/ 91 h 94"/>
                <a:gd name="T54" fmla="*/ 23 w 177"/>
                <a:gd name="T55" fmla="*/ 91 h 94"/>
                <a:gd name="T56" fmla="*/ 17 w 177"/>
                <a:gd name="T57" fmla="*/ 91 h 94"/>
                <a:gd name="T58" fmla="*/ 12 w 177"/>
                <a:gd name="T59" fmla="*/ 91 h 94"/>
                <a:gd name="T60" fmla="*/ 8 w 177"/>
                <a:gd name="T61" fmla="*/ 93 h 94"/>
                <a:gd name="T62" fmla="*/ 3 w 177"/>
                <a:gd name="T63" fmla="*/ 93 h 94"/>
                <a:gd name="T64" fmla="*/ 0 w 177"/>
                <a:gd name="T65" fmla="*/ 94 h 94"/>
                <a:gd name="T66" fmla="*/ 177 w 177"/>
                <a:gd name="T67" fmla="*/ 0 h 94"/>
                <a:gd name="T68" fmla="*/ 171 w 177"/>
                <a:gd name="T69" fmla="*/ 77 h 94"/>
                <a:gd name="T70" fmla="*/ 171 w 177"/>
                <a:gd name="T71" fmla="*/ 7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7" h="94">
                  <a:moveTo>
                    <a:pt x="171" y="77"/>
                  </a:moveTo>
                  <a:lnTo>
                    <a:pt x="168" y="77"/>
                  </a:lnTo>
                  <a:lnTo>
                    <a:pt x="165" y="77"/>
                  </a:lnTo>
                  <a:lnTo>
                    <a:pt x="160" y="77"/>
                  </a:lnTo>
                  <a:lnTo>
                    <a:pt x="157" y="78"/>
                  </a:lnTo>
                  <a:lnTo>
                    <a:pt x="154" y="78"/>
                  </a:lnTo>
                  <a:lnTo>
                    <a:pt x="149" y="80"/>
                  </a:lnTo>
                  <a:lnTo>
                    <a:pt x="143" y="80"/>
                  </a:lnTo>
                  <a:lnTo>
                    <a:pt x="139" y="80"/>
                  </a:lnTo>
                  <a:lnTo>
                    <a:pt x="132" y="80"/>
                  </a:lnTo>
                  <a:lnTo>
                    <a:pt x="126" y="81"/>
                  </a:lnTo>
                  <a:lnTo>
                    <a:pt x="120" y="81"/>
                  </a:lnTo>
                  <a:lnTo>
                    <a:pt x="114" y="81"/>
                  </a:lnTo>
                  <a:lnTo>
                    <a:pt x="107" y="83"/>
                  </a:lnTo>
                  <a:lnTo>
                    <a:pt x="101" y="84"/>
                  </a:lnTo>
                  <a:lnTo>
                    <a:pt x="97" y="84"/>
                  </a:lnTo>
                  <a:lnTo>
                    <a:pt x="93" y="84"/>
                  </a:lnTo>
                  <a:lnTo>
                    <a:pt x="89" y="84"/>
                  </a:lnTo>
                  <a:lnTo>
                    <a:pt x="86" y="85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64" y="87"/>
                  </a:lnTo>
                  <a:lnTo>
                    <a:pt x="56" y="87"/>
                  </a:lnTo>
                  <a:lnTo>
                    <a:pt x="50" y="88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30" y="91"/>
                  </a:lnTo>
                  <a:lnTo>
                    <a:pt x="23" y="91"/>
                  </a:lnTo>
                  <a:lnTo>
                    <a:pt x="17" y="91"/>
                  </a:lnTo>
                  <a:lnTo>
                    <a:pt x="12" y="91"/>
                  </a:lnTo>
                  <a:lnTo>
                    <a:pt x="8" y="93"/>
                  </a:lnTo>
                  <a:lnTo>
                    <a:pt x="3" y="93"/>
                  </a:lnTo>
                  <a:lnTo>
                    <a:pt x="0" y="94"/>
                  </a:lnTo>
                  <a:lnTo>
                    <a:pt x="177" y="0"/>
                  </a:lnTo>
                  <a:lnTo>
                    <a:pt x="171" y="77"/>
                  </a:lnTo>
                  <a:lnTo>
                    <a:pt x="171" y="77"/>
                  </a:lnTo>
                  <a:close/>
                </a:path>
              </a:pathLst>
            </a:custGeom>
            <a:solidFill>
              <a:srgbClr val="FFB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40" name="Picture 2" descr="C:\Users\PC-1SLK\AppData\Local\Microsoft\Windows\Temporary Internet Files\Content.IE5\H8L55V54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16" y="1556792"/>
            <a:ext cx="1768184" cy="149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ovéPole 2055"/>
          <p:cNvSpPr txBox="1"/>
          <p:nvPr/>
        </p:nvSpPr>
        <p:spPr>
          <a:xfrm>
            <a:off x="2201985" y="1885474"/>
            <a:ext cx="100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2057" name="TextovéPole 2056"/>
          <p:cNvSpPr txBox="1"/>
          <p:nvPr/>
        </p:nvSpPr>
        <p:spPr>
          <a:xfrm>
            <a:off x="3203849" y="2743994"/>
            <a:ext cx="92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180</a:t>
            </a:r>
            <a:endParaRPr lang="cs-CZ" dirty="0"/>
          </a:p>
        </p:txBody>
      </p:sp>
      <p:sp>
        <p:nvSpPr>
          <p:cNvPr id="2058" name="TextovéPole 2057"/>
          <p:cNvSpPr txBox="1"/>
          <p:nvPr/>
        </p:nvSpPr>
        <p:spPr>
          <a:xfrm>
            <a:off x="4427984" y="1772816"/>
            <a:ext cx="823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360</a:t>
            </a:r>
            <a:endParaRPr lang="cs-CZ" dirty="0"/>
          </a:p>
        </p:txBody>
      </p:sp>
      <p:sp>
        <p:nvSpPr>
          <p:cNvPr id="2059" name="TextovéPole 2058"/>
          <p:cNvSpPr txBox="1"/>
          <p:nvPr/>
        </p:nvSpPr>
        <p:spPr>
          <a:xfrm>
            <a:off x="5076056" y="271541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1 1000</a:t>
            </a:r>
            <a:endParaRPr lang="cs-CZ" dirty="0"/>
          </a:p>
        </p:txBody>
      </p:sp>
      <p:sp>
        <p:nvSpPr>
          <p:cNvPr id="2060" name="TextovéPole 2059"/>
          <p:cNvSpPr txBox="1"/>
          <p:nvPr/>
        </p:nvSpPr>
        <p:spPr>
          <a:xfrm>
            <a:off x="6804248" y="2142149"/>
            <a:ext cx="1189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1 200</a:t>
            </a:r>
            <a:endParaRPr lang="cs-CZ" dirty="0"/>
          </a:p>
        </p:txBody>
      </p:sp>
      <p:sp>
        <p:nvSpPr>
          <p:cNvPr id="2062" name="TextovéPole 2061"/>
          <p:cNvSpPr txBox="1"/>
          <p:nvPr/>
        </p:nvSpPr>
        <p:spPr>
          <a:xfrm>
            <a:off x="770861" y="4221088"/>
            <a:ext cx="719299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60 . 40                             2 . 60                          60 . 60                                 80 . 3</a:t>
            </a:r>
          </a:p>
          <a:p>
            <a:endParaRPr lang="cs-CZ" dirty="0"/>
          </a:p>
          <a:p>
            <a:r>
              <a:rPr lang="cs-CZ" dirty="0" smtClean="0"/>
              <a:t>           3 . 40               60 . 30                3 . 60               9 . 40                  90 . 40</a:t>
            </a:r>
          </a:p>
          <a:p>
            <a:endParaRPr lang="cs-CZ" dirty="0"/>
          </a:p>
          <a:p>
            <a:r>
              <a:rPr lang="cs-CZ" dirty="0" smtClean="0"/>
              <a:t>10 . 10                   10 . 100              5 . 20                   20 . 50                       20 . 5</a:t>
            </a:r>
          </a:p>
          <a:p>
            <a:endParaRPr lang="cs-CZ" dirty="0"/>
          </a:p>
          <a:p>
            <a:r>
              <a:rPr lang="cs-CZ" dirty="0" smtClean="0"/>
              <a:t>6 . 200             40 . 30                          12 . 100                        60 . 20</a:t>
            </a:r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 flipH="1" flipV="1">
            <a:off x="2611806" y="2382044"/>
            <a:ext cx="592042" cy="1839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>
            <a:endCxn id="13" idx="52"/>
          </p:cNvCxnSpPr>
          <p:nvPr/>
        </p:nvCxnSpPr>
        <p:spPr>
          <a:xfrm flipH="1" flipV="1">
            <a:off x="1555887" y="2974289"/>
            <a:ext cx="5843212" cy="13908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1784574" y="2254806"/>
            <a:ext cx="676430" cy="27583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 flipV="1">
            <a:off x="3563888" y="2934494"/>
            <a:ext cx="1080120" cy="19346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 flipV="1">
            <a:off x="4644008" y="2142149"/>
            <a:ext cx="1224136" cy="2871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 flipV="1">
            <a:off x="5657312" y="2988469"/>
            <a:ext cx="210832" cy="2528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6404216" y="2254806"/>
            <a:ext cx="884092" cy="38384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2461004" y="2486819"/>
            <a:ext cx="4827304" cy="3534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1277718" y="2382044"/>
            <a:ext cx="6010590" cy="3711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244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správně činitele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 marL="914400" lvl="2" indent="0">
              <a:buNone/>
            </a:pPr>
            <a:r>
              <a:rPr lang="cs-CZ" sz="1800" dirty="0" smtClean="0"/>
              <a:t>/   12 . ____				/ 1 000.   ______</a:t>
            </a:r>
          </a:p>
          <a:p>
            <a:pPr marL="0" indent="0">
              <a:buNone/>
            </a:pPr>
            <a:r>
              <a:rPr lang="cs-CZ" sz="1800" dirty="0" smtClean="0"/>
              <a:t>12 000       – 120 . ___			 100 000 –  100 . _______</a:t>
            </a:r>
          </a:p>
          <a:p>
            <a:pPr marL="0" indent="0">
              <a:buNone/>
            </a:pPr>
            <a:r>
              <a:rPr lang="cs-CZ" sz="1800" dirty="0" smtClean="0"/>
              <a:t>                  \					\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1 200 . __				  10 000 . _____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	  /  260 .   ___				/   6 . ____</a:t>
            </a:r>
          </a:p>
          <a:p>
            <a:pPr marL="0" indent="0">
              <a:buNone/>
            </a:pPr>
            <a:r>
              <a:rPr lang="cs-CZ" sz="1800" dirty="0" smtClean="0"/>
              <a:t>26 000        - 26 . ___			   6 000   - 600 .  _____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\					\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2 600 .  ___				     60  . 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13709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 marL="914400" lvl="2" indent="0">
              <a:buNone/>
            </a:pPr>
            <a:r>
              <a:rPr lang="cs-CZ" sz="1800" dirty="0" smtClean="0"/>
              <a:t>/   12 . 1000				/ 1 000.   100</a:t>
            </a:r>
          </a:p>
          <a:p>
            <a:pPr marL="0" indent="0">
              <a:buNone/>
            </a:pPr>
            <a:r>
              <a:rPr lang="cs-CZ" sz="1800" dirty="0" smtClean="0"/>
              <a:t>12 000       – 120 . 100			 100 000 –  100 . 1 000</a:t>
            </a:r>
          </a:p>
          <a:p>
            <a:pPr marL="0" indent="0">
              <a:buNone/>
            </a:pPr>
            <a:r>
              <a:rPr lang="cs-CZ" sz="1800" dirty="0" smtClean="0"/>
              <a:t>                  \					\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1 200 . 10				  10 000 . 10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	  /  260 .  100				/   6 . 1 000</a:t>
            </a:r>
          </a:p>
          <a:p>
            <a:pPr marL="0" indent="0">
              <a:buNone/>
            </a:pPr>
            <a:r>
              <a:rPr lang="cs-CZ" sz="1800" dirty="0" smtClean="0"/>
              <a:t>26 000        - 26 . 1000			   6 000   - 600 .  10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\					\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2 600 .  10				     60  . 100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8622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800" dirty="0" smtClean="0"/>
              <a:t>Citace :</a:t>
            </a:r>
            <a:br>
              <a:rPr lang="cs-CZ" sz="1800" dirty="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obrázky </a:t>
            </a:r>
            <a:r>
              <a:rPr lang="cs-CZ" sz="1800" dirty="0"/>
              <a:t>dostupné na www: </a:t>
            </a:r>
            <a:r>
              <a:rPr lang="en-US" sz="1800" dirty="0"/>
              <a:t>&lt;</a:t>
            </a:r>
            <a:r>
              <a:rPr lang="cs-CZ" sz="1800" dirty="0"/>
              <a:t>http://office.microsoft.com</a:t>
            </a:r>
            <a:r>
              <a:rPr lang="en-US" sz="1800" dirty="0"/>
              <a:t>&gt;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7526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135</TotalTime>
  <Words>378</Words>
  <Application>Microsoft Office PowerPoint</Application>
  <PresentationFormat>Předvádění na obrazovce (4:3)</PresentationFormat>
  <Paragraphs>189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 :</vt:lpstr>
      <vt:lpstr>Násobení a dělení 10, 100, 1 000</vt:lpstr>
      <vt:lpstr>Doplňuj součiny čísel</vt:lpstr>
      <vt:lpstr>řešení</vt:lpstr>
      <vt:lpstr>Spoj správný součin ve sluníčku</vt:lpstr>
      <vt:lpstr>řešení</vt:lpstr>
      <vt:lpstr>Doplň správně činitele </vt:lpstr>
      <vt:lpstr>řešení</vt:lpstr>
      <vt:lpstr>Citace :  obrázky dostupné na www: &lt;http://office.microsoft.com&gt;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PC-1SLK</dc:creator>
  <cp:lastModifiedBy>Alenka</cp:lastModifiedBy>
  <cp:revision>25</cp:revision>
  <dcterms:created xsi:type="dcterms:W3CDTF">2011-10-23T15:25:13Z</dcterms:created>
  <dcterms:modified xsi:type="dcterms:W3CDTF">2012-06-18T06:20:08Z</dcterms:modified>
</cp:coreProperties>
</file>