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2" r:id="rId6"/>
    <p:sldId id="264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5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054A0-2041-4949-8ED5-30F8A62A115C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D282-6BEB-4CF5-84C4-FE6BE13B75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7477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054A0-2041-4949-8ED5-30F8A62A115C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D282-6BEB-4CF5-84C4-FE6BE13B75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4774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054A0-2041-4949-8ED5-30F8A62A115C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D282-6BEB-4CF5-84C4-FE6BE13B75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709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054A0-2041-4949-8ED5-30F8A62A115C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D282-6BEB-4CF5-84C4-FE6BE13B75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9760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054A0-2041-4949-8ED5-30F8A62A115C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D282-6BEB-4CF5-84C4-FE6BE13B75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1333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054A0-2041-4949-8ED5-30F8A62A115C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D282-6BEB-4CF5-84C4-FE6BE13B75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9608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054A0-2041-4949-8ED5-30F8A62A115C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D282-6BEB-4CF5-84C4-FE6BE13B75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268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054A0-2041-4949-8ED5-30F8A62A115C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D282-6BEB-4CF5-84C4-FE6BE13B75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6130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054A0-2041-4949-8ED5-30F8A62A115C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D282-6BEB-4CF5-84C4-FE6BE13B75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5435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054A0-2041-4949-8ED5-30F8A62A115C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D282-6BEB-4CF5-84C4-FE6BE13B75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1488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054A0-2041-4949-8ED5-30F8A62A115C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CD282-6BEB-4CF5-84C4-FE6BE13B75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9426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4054A0-2041-4949-8ED5-30F8A62A115C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ECD282-6BEB-4CF5-84C4-FE6BE13B75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4138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1916832"/>
            <a:ext cx="6400800" cy="3120752"/>
          </a:xfrm>
        </p:spPr>
        <p:txBody>
          <a:bodyPr>
            <a:normAutofit lnSpcReduction="10000"/>
          </a:bodyPr>
          <a:lstStyle/>
          <a:p>
            <a:endParaRPr lang="cs-CZ" sz="2600" dirty="0" smtClean="0"/>
          </a:p>
          <a:p>
            <a:r>
              <a:rPr lang="cs-CZ" sz="2600" dirty="0" smtClean="0"/>
              <a:t>ZŠP a ZŠS Uherský Brod</a:t>
            </a:r>
          </a:p>
          <a:p>
            <a:r>
              <a:rPr lang="cs-CZ" sz="2600" dirty="0" smtClean="0"/>
              <a:t> </a:t>
            </a:r>
            <a:r>
              <a:rPr lang="cs-CZ" sz="2600" dirty="0"/>
              <a:t>projekt č. CZ.1.07/1.4.00/21.0961</a:t>
            </a:r>
            <a:endParaRPr lang="cs-CZ" sz="2600" dirty="0" smtClean="0"/>
          </a:p>
          <a:p>
            <a:endParaRPr lang="cs-CZ" sz="2600" dirty="0" smtClean="0"/>
          </a:p>
          <a:p>
            <a:r>
              <a:rPr lang="cs-CZ" sz="2600" dirty="0" smtClean="0"/>
              <a:t>Matematika pro 7. ročník</a:t>
            </a:r>
          </a:p>
          <a:p>
            <a:r>
              <a:rPr lang="cs-CZ" sz="2400" dirty="0" smtClean="0"/>
              <a:t>Č. </a:t>
            </a:r>
            <a:r>
              <a:rPr lang="cs-CZ" sz="2400" dirty="0" err="1" smtClean="0"/>
              <a:t>DUMu</a:t>
            </a:r>
            <a:r>
              <a:rPr lang="cs-CZ" sz="2400" dirty="0" smtClean="0"/>
              <a:t>:  VY_32_INOVACE_08_písemné násobení jednociferným </a:t>
            </a:r>
            <a:r>
              <a:rPr lang="cs-CZ" sz="2400" smtClean="0"/>
              <a:t>činitelem_I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920" y="40466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979806" y="4804332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Jméno autora:	Hana Lexová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6934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ovéPole 9"/>
          <p:cNvSpPr txBox="1"/>
          <p:nvPr/>
        </p:nvSpPr>
        <p:spPr>
          <a:xfrm>
            <a:off x="1115616" y="1494076"/>
            <a:ext cx="754257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Žáci násobí dvojciferná čísla jednociferným činitelem. Výsledky se zobrazí po kliknutí myší.</a:t>
            </a:r>
          </a:p>
          <a:p>
            <a:r>
              <a:rPr lang="cs-CZ" dirty="0" smtClean="0"/>
              <a:t>Následují slovní úlohy na násobení </a:t>
            </a:r>
            <a:r>
              <a:rPr lang="cs-CZ" smtClean="0"/>
              <a:t>jednociferným činitelem</a:t>
            </a:r>
            <a:r>
              <a:rPr lang="cs-CZ" dirty="0" smtClean="0"/>
              <a:t>. Řešení a odpověď se zobrazí po kliknutí myší.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Určeno pro žáky sedmého ročníku.</a:t>
            </a:r>
          </a:p>
          <a:p>
            <a:endParaRPr lang="cs-CZ" dirty="0"/>
          </a:p>
          <a:p>
            <a:r>
              <a:rPr lang="cs-CZ" dirty="0" smtClean="0"/>
              <a:t>Vytvořeno v období – únor 2012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331640" y="1124744"/>
            <a:ext cx="10747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Anotace 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57298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ypočítejte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69	36	72	60	51	45	99	83	24</a:t>
            </a:r>
          </a:p>
          <a:p>
            <a:pPr marL="0" indent="0">
              <a:buNone/>
            </a:pPr>
            <a:r>
              <a:rPr lang="cs-CZ" u="sng" dirty="0" smtClean="0"/>
              <a:t>. 4</a:t>
            </a:r>
            <a:r>
              <a:rPr lang="cs-CZ" dirty="0" smtClean="0"/>
              <a:t>	</a:t>
            </a:r>
            <a:r>
              <a:rPr lang="cs-CZ" u="sng" dirty="0" smtClean="0"/>
              <a:t>. 5</a:t>
            </a:r>
            <a:r>
              <a:rPr lang="cs-CZ" dirty="0" smtClean="0"/>
              <a:t>	</a:t>
            </a:r>
            <a:r>
              <a:rPr lang="cs-CZ" u="sng" dirty="0" smtClean="0"/>
              <a:t>. 6</a:t>
            </a:r>
            <a:r>
              <a:rPr lang="cs-CZ" dirty="0" smtClean="0"/>
              <a:t>	</a:t>
            </a:r>
            <a:r>
              <a:rPr lang="cs-CZ" u="sng" dirty="0" smtClean="0"/>
              <a:t>. 5</a:t>
            </a:r>
            <a:r>
              <a:rPr lang="cs-CZ" dirty="0" smtClean="0"/>
              <a:t>	</a:t>
            </a:r>
            <a:r>
              <a:rPr lang="cs-CZ" u="sng" dirty="0" smtClean="0"/>
              <a:t>. 7</a:t>
            </a:r>
            <a:r>
              <a:rPr lang="cs-CZ" dirty="0" smtClean="0"/>
              <a:t>	</a:t>
            </a:r>
            <a:r>
              <a:rPr lang="cs-CZ" u="sng" dirty="0" smtClean="0"/>
              <a:t>. 2</a:t>
            </a:r>
            <a:r>
              <a:rPr lang="cs-CZ" dirty="0" smtClean="0"/>
              <a:t>	</a:t>
            </a:r>
            <a:r>
              <a:rPr lang="cs-CZ" u="sng" dirty="0" smtClean="0"/>
              <a:t>. 3</a:t>
            </a:r>
            <a:r>
              <a:rPr lang="cs-CZ" dirty="0" smtClean="0"/>
              <a:t>	</a:t>
            </a:r>
            <a:r>
              <a:rPr lang="cs-CZ" u="sng" dirty="0" smtClean="0"/>
              <a:t>. 2</a:t>
            </a:r>
            <a:r>
              <a:rPr lang="cs-CZ" dirty="0" smtClean="0"/>
              <a:t>	</a:t>
            </a:r>
            <a:r>
              <a:rPr lang="cs-CZ" u="sng" dirty="0" smtClean="0"/>
              <a:t>. 8</a:t>
            </a:r>
          </a:p>
          <a:p>
            <a:pPr marL="0" indent="0">
              <a:buNone/>
            </a:pPr>
            <a:endParaRPr lang="cs-CZ" u="sng" dirty="0"/>
          </a:p>
          <a:p>
            <a:pPr marL="0" indent="0">
              <a:buNone/>
            </a:pPr>
            <a:endParaRPr lang="cs-CZ" u="sng" dirty="0" smtClean="0"/>
          </a:p>
          <a:p>
            <a:pPr marL="0" indent="0">
              <a:buNone/>
            </a:pPr>
            <a:r>
              <a:rPr lang="cs-CZ" dirty="0" smtClean="0"/>
              <a:t>17	27	56	43	31	64	70	81	95</a:t>
            </a:r>
          </a:p>
          <a:p>
            <a:pPr marL="0" indent="0">
              <a:buNone/>
            </a:pPr>
            <a:r>
              <a:rPr lang="cs-CZ" u="sng" dirty="0" smtClean="0"/>
              <a:t>. 8</a:t>
            </a:r>
            <a:r>
              <a:rPr lang="cs-CZ" dirty="0" smtClean="0"/>
              <a:t>	</a:t>
            </a:r>
            <a:r>
              <a:rPr lang="cs-CZ" u="sng" dirty="0" smtClean="0"/>
              <a:t>. 3</a:t>
            </a:r>
            <a:r>
              <a:rPr lang="cs-CZ" dirty="0" smtClean="0"/>
              <a:t>	</a:t>
            </a:r>
            <a:r>
              <a:rPr lang="cs-CZ" u="sng" dirty="0" smtClean="0"/>
              <a:t>. 6</a:t>
            </a:r>
            <a:r>
              <a:rPr lang="cs-CZ" dirty="0" smtClean="0"/>
              <a:t>	</a:t>
            </a:r>
            <a:r>
              <a:rPr lang="cs-CZ" u="sng" dirty="0" smtClean="0"/>
              <a:t>. 5</a:t>
            </a:r>
            <a:r>
              <a:rPr lang="cs-CZ" dirty="0" smtClean="0"/>
              <a:t>	</a:t>
            </a:r>
            <a:r>
              <a:rPr lang="cs-CZ" u="sng" dirty="0" smtClean="0"/>
              <a:t>. 4</a:t>
            </a:r>
            <a:r>
              <a:rPr lang="cs-CZ" dirty="0" smtClean="0"/>
              <a:t>	</a:t>
            </a:r>
            <a:r>
              <a:rPr lang="cs-CZ" u="sng" dirty="0" smtClean="0"/>
              <a:t>. 2</a:t>
            </a:r>
            <a:r>
              <a:rPr lang="cs-CZ" dirty="0" smtClean="0"/>
              <a:t>	</a:t>
            </a:r>
            <a:r>
              <a:rPr lang="cs-CZ" u="sng" dirty="0" smtClean="0"/>
              <a:t>. 7</a:t>
            </a:r>
            <a:r>
              <a:rPr lang="cs-CZ" dirty="0" smtClean="0"/>
              <a:t>	</a:t>
            </a:r>
            <a:r>
              <a:rPr lang="cs-CZ" u="sng" dirty="0" smtClean="0"/>
              <a:t>. 8</a:t>
            </a:r>
            <a:r>
              <a:rPr lang="cs-CZ" dirty="0" smtClean="0"/>
              <a:t>	</a:t>
            </a:r>
            <a:r>
              <a:rPr lang="cs-CZ" u="sng" dirty="0" smtClean="0"/>
              <a:t>. 5</a:t>
            </a:r>
          </a:p>
        </p:txBody>
      </p:sp>
      <p:sp>
        <p:nvSpPr>
          <p:cNvPr id="4" name="Obdélník 3"/>
          <p:cNvSpPr/>
          <p:nvPr/>
        </p:nvSpPr>
        <p:spPr>
          <a:xfrm>
            <a:off x="251519" y="2784188"/>
            <a:ext cx="813690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cs-CZ" sz="3200" dirty="0" smtClean="0">
                <a:solidFill>
                  <a:prstClr val="black"/>
                </a:solidFill>
              </a:rPr>
              <a:t>276	180	432	300	357	  90	297	166	192</a:t>
            </a:r>
            <a:endParaRPr lang="cs-CZ" sz="3200" dirty="0">
              <a:solidFill>
                <a:prstClr val="black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66782" y="4941168"/>
            <a:ext cx="83112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cs-CZ" sz="3200" dirty="0" smtClean="0">
                <a:solidFill>
                  <a:prstClr val="black"/>
                </a:solidFill>
              </a:rPr>
              <a:t>136	  81	336	215	124	128	490	648	475</a:t>
            </a:r>
            <a:endParaRPr lang="cs-CZ" sz="3200" dirty="0">
              <a:solidFill>
                <a:prstClr val="black"/>
              </a:solidFill>
            </a:endParaRPr>
          </a:p>
        </p:txBody>
      </p:sp>
      <p:pic>
        <p:nvPicPr>
          <p:cNvPr id="1026" name="Picture 2" descr="C:\Users\PC-1SLK\AppData\Local\Microsoft\Windows\Temporary Internet Files\Content.IE5\ODBNQHNT\MC90042446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4268" y="5406107"/>
            <a:ext cx="1799732" cy="15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086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Slovní úlohy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1. Jakub si koupil 4 čokolády po 12 korunách. Kolik za ně zaplatil?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12</a:t>
            </a:r>
          </a:p>
          <a:p>
            <a:pPr marL="0" indent="0">
              <a:buNone/>
            </a:pPr>
            <a:r>
              <a:rPr lang="cs-CZ" u="sng" dirty="0" smtClean="0"/>
              <a:t>.  4</a:t>
            </a:r>
          </a:p>
          <a:p>
            <a:pPr marL="0" indent="0">
              <a:buNone/>
            </a:pPr>
            <a:r>
              <a:rPr lang="cs-CZ" dirty="0" smtClean="0"/>
              <a:t> 48</a:t>
            </a:r>
          </a:p>
          <a:p>
            <a:pPr marL="0" indent="0">
              <a:buNone/>
            </a:pPr>
            <a:r>
              <a:rPr lang="cs-CZ" dirty="0" smtClean="0"/>
              <a:t>Jakub zaplatil za 4 čokolády 48 korun.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Users\PC-1SLK\AppData\Local\Microsoft\Windows\Temporary Internet Files\Content.IE5\H8L55V54\MP90042549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564904"/>
            <a:ext cx="1080120" cy="663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PC-1SLK\AppData\Local\Microsoft\Windows\Temporary Internet Files\Content.IE5\H8L55V54\MP90042549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564904"/>
            <a:ext cx="1080120" cy="663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PC-1SLK\AppData\Local\Microsoft\Windows\Temporary Internet Files\Content.IE5\H8L55V54\MP90042549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554269"/>
            <a:ext cx="1080120" cy="663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PC-1SLK\AppData\Local\Microsoft\Windows\Temporary Internet Files\Content.IE5\H8L55V54\MP90042549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613240"/>
            <a:ext cx="1080120" cy="663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PC-1SLK\AppData\Local\Microsoft\Windows\Temporary Internet Files\Content.IE5\9QS5UOWC\MC90034318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589240"/>
            <a:ext cx="1073506" cy="994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3669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>
                <a:latin typeface="+mn-lt"/>
              </a:rPr>
              <a:t>2. Pár dětských přezůvek stojí 85 korun. Kolik bude stát sedm takových párů ? 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85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</a:t>
            </a:r>
            <a:r>
              <a:rPr lang="cs-CZ" u="sng" dirty="0" smtClean="0"/>
              <a:t>. 7</a:t>
            </a:r>
          </a:p>
          <a:p>
            <a:pPr marL="0" indent="0">
              <a:buNone/>
            </a:pPr>
            <a:r>
              <a:rPr lang="cs-CZ" dirty="0" smtClean="0"/>
              <a:t>595</a:t>
            </a:r>
          </a:p>
          <a:p>
            <a:pPr marL="0" indent="0">
              <a:buNone/>
            </a:pPr>
            <a:r>
              <a:rPr lang="cs-CZ" dirty="0" smtClean="0"/>
              <a:t>Sedm párů bude stát 595 Kč.</a:t>
            </a:r>
            <a:endParaRPr lang="cs-CZ" dirty="0"/>
          </a:p>
        </p:txBody>
      </p:sp>
      <p:pic>
        <p:nvPicPr>
          <p:cNvPr id="2050" name="Picture 2" descr="C:\Users\PC-1SLK\AppData\Local\Microsoft\Windows\Temporary Internet Files\Content.IE5\ODBNQHNT\MC90001689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72816"/>
            <a:ext cx="1656184" cy="871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PC-1SLK\AppData\Local\Microsoft\Windows\Temporary Internet Files\Content.IE5\ODBNQHNT\MC90001689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772816"/>
            <a:ext cx="1368152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PC-1SLK\AppData\Local\Microsoft\Windows\Temporary Internet Files\Content.IE5\ODBNQHNT\MC90001689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9792" y="1758396"/>
            <a:ext cx="1368152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PC-1SLK\AppData\Local\Microsoft\Windows\Temporary Internet Files\Content.IE5\ODBNQHNT\MC90001689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5603" y="1826359"/>
            <a:ext cx="1368152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PC-1SLK\AppData\Local\Microsoft\Windows\Temporary Internet Files\Content.IE5\ODBNQHNT\MC90001689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681651"/>
            <a:ext cx="1368152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PC-1SLK\AppData\Local\Microsoft\Windows\Temporary Internet Files\Content.IE5\ODBNQHNT\MC90001689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758396"/>
            <a:ext cx="1368152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PC-1SLK\AppData\Local\Microsoft\Windows\Temporary Internet Files\Content.IE5\ODBNQHNT\MC90001689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681651"/>
            <a:ext cx="1368152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187624" y="1916832"/>
            <a:ext cx="4706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1.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267744" y="1916832"/>
            <a:ext cx="42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2.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347864" y="2011025"/>
            <a:ext cx="8258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3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355976" y="1916831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4.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751105" y="1826359"/>
            <a:ext cx="6989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5.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660232" y="1916831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6.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812360" y="1916831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7.</a:t>
            </a:r>
            <a:endParaRPr lang="cs-CZ" b="1" dirty="0"/>
          </a:p>
        </p:txBody>
      </p:sp>
      <p:pic>
        <p:nvPicPr>
          <p:cNvPr id="3074" name="Picture 2" descr="C:\Users\PC-1SLK\AppData\Local\Microsoft\Windows\Temporary Internet Files\Content.IE5\9QS5UOWC\MC90034318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1685" y="5445224"/>
            <a:ext cx="1073506" cy="994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846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51520" y="548680"/>
            <a:ext cx="76328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Citace :</a:t>
            </a:r>
            <a:br>
              <a:rPr lang="cs-CZ" dirty="0"/>
            </a:br>
            <a:r>
              <a:rPr lang="cs-CZ"/>
              <a:t/>
            </a:r>
            <a:br>
              <a:rPr lang="cs-CZ"/>
            </a:br>
            <a:r>
              <a:rPr lang="cs-CZ" b="1" smtClean="0"/>
              <a:t>obrázky </a:t>
            </a:r>
            <a:r>
              <a:rPr lang="cs-CZ" dirty="0"/>
              <a:t>dostupné na www: </a:t>
            </a:r>
            <a:r>
              <a:rPr lang="en-US" dirty="0"/>
              <a:t>&lt;</a:t>
            </a:r>
            <a:r>
              <a:rPr lang="cs-CZ" dirty="0"/>
              <a:t>http://office.microsoft.com</a:t>
            </a:r>
            <a:r>
              <a:rPr lang="en-US" dirty="0"/>
              <a:t>&gt;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8697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152</Words>
  <Application>Microsoft Office PowerPoint</Application>
  <PresentationFormat>Předvádění na obrazovce (4:3)</PresentationFormat>
  <Paragraphs>47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Prezentace aplikace PowerPoint</vt:lpstr>
      <vt:lpstr>Vypočítejte</vt:lpstr>
      <vt:lpstr>Slovní úlohy</vt:lpstr>
      <vt:lpstr>2. Pár dětských přezůvek stojí 85 korun. Kolik bude stát sedm takových párů ? 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PC-1SLK</dc:creator>
  <cp:lastModifiedBy>SEF</cp:lastModifiedBy>
  <cp:revision>14</cp:revision>
  <dcterms:created xsi:type="dcterms:W3CDTF">2012-02-04T12:59:04Z</dcterms:created>
  <dcterms:modified xsi:type="dcterms:W3CDTF">2012-06-18T07:28:27Z</dcterms:modified>
</cp:coreProperties>
</file>