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2.3.2012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2.3.2012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2.3.2012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2.3.2012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2.3.2012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2.3.2012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2.3.2012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2.3.2012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2.3.2012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2.3.2012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2.3.2012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2.3.2012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Jak to bylo na Mikuláše</a:t>
            </a:r>
            <a:endParaRPr lang="cs-CZ" dirty="0"/>
          </a:p>
        </p:txBody>
      </p:sp>
      <p:pic>
        <p:nvPicPr>
          <p:cNvPr id="1026" name="Picture 2" descr="C:\Users\Zdenka\Desktop\Mikuláš VI.G\DSC_52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1497" y="1600200"/>
            <a:ext cx="676100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…někteří nevědí jestli se jim líbí víc čert nebo Mikuláš…</a:t>
            </a:r>
            <a:endParaRPr lang="cs-CZ" dirty="0"/>
          </a:p>
        </p:txBody>
      </p:sp>
      <p:pic>
        <p:nvPicPr>
          <p:cNvPr id="10242" name="Picture 2" descr="C:\Users\Zdenka\Desktop\Mikuláš VI.G\DSC_519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204864"/>
            <a:ext cx="5056299" cy="4525963"/>
          </a:xfrm>
          <a:prstGeom prst="rect">
            <a:avLst/>
          </a:prstGeom>
          <a:noFill/>
        </p:spPr>
      </p:pic>
      <p:pic>
        <p:nvPicPr>
          <p:cNvPr id="10243" name="Picture 3" descr="C:\Users\Zdenka\Desktop\Mikuláš VI.G\DSC_5201.JPG"/>
          <p:cNvPicPr>
            <a:picLocks noChangeAspect="1" noChangeArrowheads="1"/>
          </p:cNvPicPr>
          <p:nvPr/>
        </p:nvPicPr>
        <p:blipFill>
          <a:blip r:embed="rId3" cstate="print"/>
          <a:srcRect l="13358" r="1484"/>
          <a:stretch>
            <a:fillRect/>
          </a:stretch>
        </p:blipFill>
        <p:spPr bwMode="auto">
          <a:xfrm>
            <a:off x="251520" y="1340768"/>
            <a:ext cx="3672408" cy="40125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Konečně vysloužená nadílka…</a:t>
            </a:r>
            <a:endParaRPr lang="cs-CZ" dirty="0"/>
          </a:p>
        </p:txBody>
      </p:sp>
      <p:pic>
        <p:nvPicPr>
          <p:cNvPr id="11266" name="Picture 2" descr="C:\Users\Zdenka\Desktop\Mikuláš VI.G\DSC_52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8229794" cy="45484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…děkujeme, </a:t>
            </a:r>
            <a:r>
              <a:rPr lang="cs-CZ" dirty="0" err="1" smtClean="0"/>
              <a:t>Mikuláši</a:t>
            </a:r>
            <a:r>
              <a:rPr lang="cs-CZ" dirty="0" smtClean="0">
                <a:sym typeface="Wingdings" pitchFamily="2" charset="2"/>
              </a:rPr>
              <a:t></a:t>
            </a:r>
            <a:endParaRPr lang="cs-CZ" dirty="0"/>
          </a:p>
        </p:txBody>
      </p:sp>
      <p:pic>
        <p:nvPicPr>
          <p:cNvPr id="12290" name="Picture 2" descr="C:\Users\Zdenka\Desktop\Mikuláš VI.G\DSC_52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84095"/>
            <a:ext cx="8229600" cy="43581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Ještě společné foto…</a:t>
            </a:r>
            <a:endParaRPr lang="cs-CZ" dirty="0"/>
          </a:p>
        </p:txBody>
      </p:sp>
      <p:pic>
        <p:nvPicPr>
          <p:cNvPr id="13314" name="Picture 2" descr="C:\Users\Zdenka\Desktop\Mikuláš VI.G\IMG_21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208" y="1600200"/>
            <a:ext cx="803358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…</a:t>
            </a:r>
            <a:endParaRPr lang="cs-CZ" dirty="0"/>
          </a:p>
        </p:txBody>
      </p:sp>
      <p:pic>
        <p:nvPicPr>
          <p:cNvPr id="14338" name="Picture 2" descr="C:\Users\Zdenka\Desktop\Mikuláš VI.G\IMG_21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208" y="1600200"/>
            <a:ext cx="803358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Mikulášské video</a:t>
            </a:r>
            <a:endParaRPr lang="cs-CZ"/>
          </a:p>
        </p:txBody>
      </p:sp>
      <p:pic>
        <p:nvPicPr>
          <p:cNvPr id="5" name="Mikuláš v VI.G film a slideshow [Nízká kvalita a malá velikost]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5750" y="1600200"/>
            <a:ext cx="6034088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2400" dirty="0" smtClean="0"/>
              <a:t>Obrázky: vlastní archiv autora</a:t>
            </a:r>
            <a:endParaRPr lang="cs-CZ" sz="24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cs-CZ" sz="2800" cap="small" dirty="0"/>
          </a:p>
          <a:p>
            <a:pPr marL="0" indent="0">
              <a:buNone/>
            </a:pPr>
            <a:r>
              <a:rPr lang="cs-CZ" sz="2800" cap="small" dirty="0" smtClean="0"/>
              <a:t>Střední škola, Základní škola a Mateřská škola, Karviná</a:t>
            </a:r>
          </a:p>
          <a:p>
            <a:pPr marL="0" indent="0">
              <a:buNone/>
            </a:pPr>
            <a:endParaRPr lang="cs-CZ" sz="2800" dirty="0" smtClean="0"/>
          </a:p>
          <a:p>
            <a:pPr marL="0" indent="0">
              <a:buNone/>
            </a:pPr>
            <a:r>
              <a:rPr lang="cs-CZ" sz="2800" dirty="0" smtClean="0"/>
              <a:t>Určeno pro „Rehabilitační </a:t>
            </a:r>
            <a:r>
              <a:rPr lang="cs-CZ" sz="2800" dirty="0"/>
              <a:t>třída – žák s </a:t>
            </a:r>
            <a:r>
              <a:rPr lang="cs-CZ" sz="2800" dirty="0" smtClean="0"/>
              <a:t>TMP“</a:t>
            </a:r>
          </a:p>
          <a:p>
            <a:pPr marL="0" indent="0">
              <a:buNone/>
            </a:pPr>
            <a:endParaRPr lang="cs-CZ" sz="2800" dirty="0"/>
          </a:p>
          <a:p>
            <a:pPr marL="0" indent="0">
              <a:buNone/>
            </a:pPr>
            <a:r>
              <a:rPr lang="cs-CZ" dirty="0" smtClean="0"/>
              <a:t>ZPRACOVALA: Mgr. </a:t>
            </a:r>
            <a:r>
              <a:rPr lang="cs-CZ" dirty="0" err="1" smtClean="0"/>
              <a:t>Galgaňáková</a:t>
            </a:r>
            <a:r>
              <a:rPr lang="cs-CZ" dirty="0" smtClean="0"/>
              <a:t> </a:t>
            </a:r>
            <a:r>
              <a:rPr lang="cs-CZ" dirty="0"/>
              <a:t>Z</a:t>
            </a:r>
            <a:r>
              <a:rPr lang="cs-CZ" dirty="0" smtClean="0"/>
              <a:t>deňka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5341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Vítání Mikuláše…</a:t>
            </a:r>
            <a:endParaRPr lang="cs-CZ" dirty="0"/>
          </a:p>
        </p:txBody>
      </p:sp>
      <p:pic>
        <p:nvPicPr>
          <p:cNvPr id="2050" name="Picture 2" descr="C:\Users\Zdenka\Desktop\Mikuláš VI.G\DSC_517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5141" y="1600200"/>
            <a:ext cx="55937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…</a:t>
            </a:r>
            <a:endParaRPr lang="cs-CZ" dirty="0"/>
          </a:p>
        </p:txBody>
      </p:sp>
      <p:pic>
        <p:nvPicPr>
          <p:cNvPr id="3074" name="Picture 2" descr="C:\Users\Zdenka\Desktop\Mikuláš VI.G\DSC_517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0739" y="1600200"/>
            <a:ext cx="5582521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Zdravení Mikuláše…</a:t>
            </a:r>
            <a:endParaRPr lang="cs-CZ" dirty="0"/>
          </a:p>
        </p:txBody>
      </p:sp>
      <p:pic>
        <p:nvPicPr>
          <p:cNvPr id="4098" name="Picture 2" descr="C:\Users\Zdenka\Desktop\Mikuláš VI.G\DSC_517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1497" y="1600200"/>
            <a:ext cx="676100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Vítáme i čerty…</a:t>
            </a:r>
            <a:endParaRPr lang="cs-CZ" dirty="0"/>
          </a:p>
        </p:txBody>
      </p:sp>
      <p:pic>
        <p:nvPicPr>
          <p:cNvPr id="5122" name="Picture 2" descr="C:\Users\Zdenka\Desktop\Mikuláš VI.G\DSC_51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4048" y="1600200"/>
            <a:ext cx="6015903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Hudební vystoupení… </a:t>
            </a:r>
            <a:endParaRPr lang="cs-CZ" dirty="0"/>
          </a:p>
        </p:txBody>
      </p:sp>
      <p:pic>
        <p:nvPicPr>
          <p:cNvPr id="6146" name="Picture 2" descr="C:\Users\Zdenka\Desktop\Mikuláš VI.G\DSC_518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2441" y="1600200"/>
            <a:ext cx="69591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…pro vzácnou návštěvu</a:t>
            </a:r>
            <a:endParaRPr lang="cs-CZ" dirty="0"/>
          </a:p>
        </p:txBody>
      </p:sp>
      <p:pic>
        <p:nvPicPr>
          <p:cNvPr id="7170" name="Picture 2" descr="C:\Users\Zdenka\Desktop\Mikuláš VI.G\DSC_519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612" y="1600200"/>
            <a:ext cx="8038775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…někteří mají sólo…</a:t>
            </a:r>
            <a:endParaRPr lang="cs-CZ" dirty="0"/>
          </a:p>
        </p:txBody>
      </p:sp>
      <p:pic>
        <p:nvPicPr>
          <p:cNvPr id="8194" name="Picture 2" descr="C:\Users\Zdenka\Desktop\Mikuláš VI.G\DSC_51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96752"/>
            <a:ext cx="2816058" cy="5512700"/>
          </a:xfrm>
          <a:prstGeom prst="rect">
            <a:avLst/>
          </a:prstGeom>
          <a:noFill/>
        </p:spPr>
      </p:pic>
      <p:pic>
        <p:nvPicPr>
          <p:cNvPr id="8195" name="Picture 3" descr="C:\Users\Zdenka\Desktop\Mikuláš VI.G\DSC_51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268760"/>
            <a:ext cx="3502700" cy="5422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…někteří se čerta bojí, jiní se mu smějí…</a:t>
            </a:r>
            <a:endParaRPr lang="cs-CZ" dirty="0"/>
          </a:p>
        </p:txBody>
      </p:sp>
      <p:pic>
        <p:nvPicPr>
          <p:cNvPr id="9218" name="Picture 2" descr="C:\Users\Zdenka\Desktop\Mikuláš VI.G\DSC_51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340768"/>
            <a:ext cx="5287275" cy="4525963"/>
          </a:xfrm>
          <a:prstGeom prst="rect">
            <a:avLst/>
          </a:prstGeom>
          <a:noFill/>
        </p:spPr>
      </p:pic>
      <p:pic>
        <p:nvPicPr>
          <p:cNvPr id="9219" name="Picture 3" descr="C:\Users\Zdenka\Desktop\Mikuláš VI.G\IMG_07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36912"/>
            <a:ext cx="4992555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98</Words>
  <Application>Microsoft Office PowerPoint</Application>
  <PresentationFormat>Předvádění na obrazovce (4:3)</PresentationFormat>
  <Paragraphs>22</Paragraphs>
  <Slides>16</Slides>
  <Notes>0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17" baseType="lpstr">
      <vt:lpstr>Motiv sady Office</vt:lpstr>
      <vt:lpstr>Jak to bylo na Mikuláše</vt:lpstr>
      <vt:lpstr>Vítání Mikuláše…</vt:lpstr>
      <vt:lpstr>…</vt:lpstr>
      <vt:lpstr>Zdravení Mikuláše…</vt:lpstr>
      <vt:lpstr>Vítáme i čerty…</vt:lpstr>
      <vt:lpstr>Hudební vystoupení… </vt:lpstr>
      <vt:lpstr>…pro vzácnou návštěvu</vt:lpstr>
      <vt:lpstr>…někteří mají sólo…</vt:lpstr>
      <vt:lpstr>…někteří se čerta bojí, jiní se mu smějí…</vt:lpstr>
      <vt:lpstr>…někteří nevědí jestli se jim líbí víc čert nebo Mikuláš…</vt:lpstr>
      <vt:lpstr>Konečně vysloužená nadílka…</vt:lpstr>
      <vt:lpstr>…děkujeme, Mikuláši</vt:lpstr>
      <vt:lpstr>Ještě společné foto…</vt:lpstr>
      <vt:lpstr>…</vt:lpstr>
      <vt:lpstr>Mikulášské video</vt:lpstr>
      <vt:lpstr>Obrázky: vlastní archiv autora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Jak to bylo na Mikuláše</dc:title>
  <dc:creator>Zdenka</dc:creator>
  <cp:lastModifiedBy>pc</cp:lastModifiedBy>
  <cp:revision>9</cp:revision>
  <dcterms:created xsi:type="dcterms:W3CDTF">2012-01-31T17:02:57Z</dcterms:created>
  <dcterms:modified xsi:type="dcterms:W3CDTF">2012-03-02T17:13:20Z</dcterms:modified>
</cp:coreProperties>
</file>