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63B86-DB70-4239-88F7-CE33741BBB7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98298-1B71-4437-8715-56A67BAFD3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5624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63B86-DB70-4239-88F7-CE33741BBB7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98298-1B71-4437-8715-56A67BAFD3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2192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63B86-DB70-4239-88F7-CE33741BBB7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98298-1B71-4437-8715-56A67BAFD3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2752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63B86-DB70-4239-88F7-CE33741BBB7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98298-1B71-4437-8715-56A67BAFD3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7123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63B86-DB70-4239-88F7-CE33741BBB7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98298-1B71-4437-8715-56A67BAFD3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88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63B86-DB70-4239-88F7-CE33741BBB7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98298-1B71-4437-8715-56A67BAFD3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624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63B86-DB70-4239-88F7-CE33741BBB7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98298-1B71-4437-8715-56A67BAFD3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0621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63B86-DB70-4239-88F7-CE33741BBB7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98298-1B71-4437-8715-56A67BAFD3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2311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63B86-DB70-4239-88F7-CE33741BBB7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98298-1B71-4437-8715-56A67BAFD3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887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63B86-DB70-4239-88F7-CE33741BBB7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98298-1B71-4437-8715-56A67BAFD3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386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63B86-DB70-4239-88F7-CE33741BBB7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98298-1B71-4437-8715-56A67BAFD3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9662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163B86-DB70-4239-88F7-CE33741BBB7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998298-1B71-4437-8715-56A67BAFD3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45108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 lnSpcReduction="100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Matematika pro 7. ročník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smtClean="0"/>
              <a:t>:  VY_32_INOVACE_10_písemné </a:t>
            </a:r>
            <a:r>
              <a:rPr lang="cs-CZ" sz="2400" dirty="0" smtClean="0"/>
              <a:t>násobení jednociferným činitelem – slovní úlohy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04332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Hana Lexová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6171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115616" y="1494076"/>
            <a:ext cx="754257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Ž</a:t>
            </a:r>
            <a:r>
              <a:rPr lang="cs-CZ" dirty="0" smtClean="0"/>
              <a:t>áci vypočítají slovní úlohy po jednotlivých krocích buď samostatně do sešitu nebo společně na tabuli.</a:t>
            </a:r>
          </a:p>
          <a:p>
            <a:endParaRPr lang="cs-CZ" dirty="0"/>
          </a:p>
          <a:p>
            <a:r>
              <a:rPr lang="cs-CZ" dirty="0" smtClean="0"/>
              <a:t>Řešení a výsledky  se zobrazí po kliknutí myší.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Určeno pro žáky sedmého ročníku.</a:t>
            </a:r>
          </a:p>
          <a:p>
            <a:endParaRPr lang="cs-CZ" dirty="0"/>
          </a:p>
          <a:p>
            <a:r>
              <a:rPr lang="cs-CZ" dirty="0" smtClean="0"/>
              <a:t>Vytvořeno v období – </a:t>
            </a:r>
            <a:r>
              <a:rPr lang="cs-CZ" dirty="0"/>
              <a:t> </a:t>
            </a:r>
            <a:r>
              <a:rPr lang="cs-CZ" dirty="0" smtClean="0"/>
              <a:t>únor 2012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1124744"/>
            <a:ext cx="10747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7666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Vypočítejte slovní příklady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32527"/>
            <a:ext cx="8219256" cy="5725473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2000" dirty="0" smtClean="0"/>
              <a:t>Novákovi kupovali nový nábytek. Koupili 4 židle po 650 Kč, 3 police na zeď po 320 Kč a dvě lampy po 180 korunách. </a:t>
            </a:r>
          </a:p>
          <a:p>
            <a:pPr marL="514350" indent="-514350">
              <a:buAutoNum type="alphaLcParenR"/>
            </a:pPr>
            <a:r>
              <a:rPr lang="cs-CZ" sz="2000" dirty="0" smtClean="0"/>
              <a:t>Kolik zaplatili za židle ?</a:t>
            </a:r>
          </a:p>
          <a:p>
            <a:pPr marL="514350" indent="-514350">
              <a:buAutoNum type="alphaLcParenR"/>
            </a:pPr>
            <a:r>
              <a:rPr lang="cs-CZ" sz="2000" dirty="0" smtClean="0"/>
              <a:t>Kolik zaplatili za police ?</a:t>
            </a:r>
          </a:p>
          <a:p>
            <a:pPr marL="514350" indent="-514350">
              <a:buAutoNum type="alphaLcParenR"/>
            </a:pPr>
            <a:r>
              <a:rPr lang="cs-CZ" sz="2000" dirty="0" smtClean="0"/>
              <a:t>Kolik zaplatili za lampy ?</a:t>
            </a:r>
          </a:p>
          <a:p>
            <a:pPr marL="514350" indent="-514350">
              <a:buAutoNum type="alphaLcParenR"/>
            </a:pPr>
            <a:r>
              <a:rPr lang="cs-CZ" sz="2000" dirty="0" smtClean="0"/>
              <a:t>Kolik je stál všechen nábytek?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1026" name="Picture 2" descr="C:\Users\PC-1SLK\AppData\Local\Microsoft\Windows\Temporary Internet Files\Content.IE5\98IVHKEN\MC9002955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09879"/>
            <a:ext cx="612000" cy="6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4989" y="4221088"/>
            <a:ext cx="7825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 650</a:t>
            </a:r>
          </a:p>
          <a:p>
            <a:r>
              <a:rPr lang="cs-CZ" u="sng" dirty="0" smtClean="0"/>
              <a:t>    .    4</a:t>
            </a:r>
            <a:endParaRPr lang="cs-CZ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4989" y="4867419"/>
            <a:ext cx="782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2 600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1938" y="5282604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Za židle zaplatili 2 600 Kč.</a:t>
            </a:r>
            <a:endParaRPr lang="cs-CZ" dirty="0"/>
          </a:p>
        </p:txBody>
      </p:sp>
      <p:pic>
        <p:nvPicPr>
          <p:cNvPr id="1027" name="Picture 3" descr="C:\Users\PC-1SLK\AppData\Local\Microsoft\Windows\Temporary Internet Files\Content.IE5\ODBNQHNT\MC9002805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309879"/>
            <a:ext cx="550027" cy="6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123728" y="4221088"/>
            <a:ext cx="9795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 320</a:t>
            </a:r>
          </a:p>
          <a:p>
            <a:r>
              <a:rPr lang="cs-CZ" u="sng" dirty="0" smtClean="0"/>
              <a:t>.        3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267743" y="4867419"/>
            <a:ext cx="8354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960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1938" y="5671471"/>
            <a:ext cx="30508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 Za police zaplatili 960 Kč.</a:t>
            </a:r>
            <a:endParaRPr lang="cs-CZ" dirty="0"/>
          </a:p>
        </p:txBody>
      </p:sp>
      <p:pic>
        <p:nvPicPr>
          <p:cNvPr id="1028" name="Picture 4" descr="C:\Users\PC-1SLK\AppData\Local\Microsoft\Windows\Temporary Internet Files\Content.IE5\9QS5UOWC\MC9002909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0189" y="3319898"/>
            <a:ext cx="580577" cy="6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090188" y="4221088"/>
            <a:ext cx="7825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 180</a:t>
            </a:r>
          </a:p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u="sng" dirty="0" smtClean="0"/>
              <a:t>.      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11960" y="4867419"/>
            <a:ext cx="6608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360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1938" y="6040803"/>
            <a:ext cx="27842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 Za lampy zaplatili 360 Kč.</a:t>
            </a:r>
          </a:p>
        </p:txBody>
      </p:sp>
      <p:pic>
        <p:nvPicPr>
          <p:cNvPr id="18" name="Picture 2" descr="C:\Users\PC-1SLK\AppData\Local\Microsoft\Windows\Temporary Internet Files\Content.IE5\98IVHKEN\MC9002955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212976"/>
            <a:ext cx="612000" cy="568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PC-1SLK\AppData\Local\Microsoft\Windows\Temporary Internet Files\Content.IE5\ODBNQHNT\MC9002805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3679" y="3063966"/>
            <a:ext cx="672617" cy="6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C:\Users\PC-1SLK\AppData\Local\Microsoft\Windows\Temporary Internet Files\Content.IE5\9QS5UOWC\MC9002909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3182" y="3065323"/>
            <a:ext cx="580577" cy="6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6264121" y="3371323"/>
            <a:ext cx="299558" cy="2445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7164288" y="3369965"/>
            <a:ext cx="432048" cy="25593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5652120" y="4221088"/>
            <a:ext cx="1130424" cy="1237566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2 600</a:t>
            </a:r>
          </a:p>
          <a:p>
            <a:pPr algn="ctr"/>
            <a:r>
              <a:rPr lang="cs-CZ" dirty="0" smtClean="0"/>
              <a:t>   960</a:t>
            </a:r>
          </a:p>
          <a:p>
            <a:pPr algn="ctr"/>
            <a:r>
              <a:rPr lang="cs-CZ" u="sng" dirty="0" smtClean="0"/>
              <a:t>   360</a:t>
            </a:r>
          </a:p>
          <a:p>
            <a:pPr algn="ctr"/>
            <a:r>
              <a:rPr lang="cs-CZ" dirty="0" smtClean="0"/>
              <a:t> 3 920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68167" y="6040803"/>
            <a:ext cx="3517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d) Všechen nábytek je stál 3 920 Kč.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4862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cmd type="evt" cmd="onstopaudio">
                                      <p:cBhvr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ldTgt/>
                                        </p:tgtEl>
                                      </p:cBhvr>
                                    </p:cmd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5" grpId="0" animBg="1"/>
      <p:bldP spid="16" grpId="0" animBg="1"/>
      <p:bldP spid="23" grpId="0" animBg="1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87329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2. Když si každý měsíc ušetříte 180 korun, kolik budete mít za  tři měsíce, půl roku,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7 měsíců, 8 měsíců, 9 měsíců ?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060848"/>
            <a:ext cx="5357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180</a:t>
            </a:r>
          </a:p>
          <a:p>
            <a:r>
              <a:rPr lang="cs-CZ" u="sng" dirty="0" smtClean="0"/>
              <a:t>.   3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27584" y="2707179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540</a:t>
            </a:r>
            <a:endParaRPr lang="cs-CZ" dirty="0"/>
          </a:p>
        </p:txBody>
      </p:sp>
      <p:pic>
        <p:nvPicPr>
          <p:cNvPr id="2050" name="Picture 2" descr="C:\Users\PC-1SLK\AppData\Local\Microsoft\Windows\Temporary Internet Files\Content.IE5\H8L55V54\MP9004236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5305" y="1124847"/>
            <a:ext cx="936000" cy="9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95736" y="2060847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180</a:t>
            </a:r>
          </a:p>
          <a:p>
            <a:r>
              <a:rPr lang="cs-CZ" u="sng" dirty="0" smtClean="0"/>
              <a:t>.    6</a:t>
            </a:r>
            <a:endParaRPr lang="cs-CZ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51720" y="2725195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1 080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95935" y="2077557"/>
            <a:ext cx="7660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180</a:t>
            </a:r>
          </a:p>
          <a:p>
            <a:r>
              <a:rPr lang="cs-CZ" u="sng" dirty="0" smtClean="0"/>
              <a:t>.   7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91880" y="2725195"/>
            <a:ext cx="12879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1 260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28681" y="2091507"/>
            <a:ext cx="5709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180</a:t>
            </a:r>
          </a:p>
          <a:p>
            <a:r>
              <a:rPr lang="cs-CZ" u="sng" dirty="0" smtClean="0"/>
              <a:t>.    8</a:t>
            </a:r>
            <a:endParaRPr lang="cs-CZ" u="sng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64088" y="2737838"/>
            <a:ext cx="1155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1 440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33223" y="2047783"/>
            <a:ext cx="5357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180</a:t>
            </a:r>
          </a:p>
          <a:p>
            <a:r>
              <a:rPr lang="cs-CZ" u="sng" dirty="0" smtClean="0"/>
              <a:t>.   9</a:t>
            </a:r>
            <a:endParaRPr lang="cs-CZ" u="sng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98606" y="2694114"/>
            <a:ext cx="11376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1 620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6227" y="3645024"/>
            <a:ext cx="88179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 tři měsíce ušetříme 540 Kč, za půl roku – 6 měsíců 1 080 Kč, za sedm měsíců 1 260 Kč,</a:t>
            </a:r>
          </a:p>
          <a:p>
            <a:r>
              <a:rPr lang="cs-CZ" dirty="0"/>
              <a:t>z</a:t>
            </a:r>
            <a:r>
              <a:rPr lang="cs-CZ" dirty="0" smtClean="0"/>
              <a:t>a osm měsíců 1 440 Kč a za devět měsíců 1 620 Kč.</a:t>
            </a:r>
            <a:endParaRPr lang="cs-CZ" dirty="0"/>
          </a:p>
        </p:txBody>
      </p:sp>
      <p:pic>
        <p:nvPicPr>
          <p:cNvPr id="2051" name="Picture 3" descr="C:\Users\PC-1SLK\AppData\Local\Microsoft\Windows\Temporary Internet Files\Content.IE5\98IVHKEN\MP90043416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436437"/>
            <a:ext cx="8059261" cy="2209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-1SLK\AppData\Local\Microsoft\Windows\Temporary Internet Files\Content.IE5\98IVHKEN\MC9004343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6723" y="4730303"/>
            <a:ext cx="1809750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0720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51520" y="548680"/>
            <a:ext cx="31951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Citace :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395536" y="1010345"/>
            <a:ext cx="64624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smtClean="0"/>
              <a:t> </a:t>
            </a:r>
            <a:r>
              <a:rPr lang="cs-CZ" b="1" dirty="0"/>
              <a:t>obrázky </a:t>
            </a:r>
            <a:r>
              <a:rPr lang="cs-CZ" dirty="0"/>
              <a:t>dostupné na www: </a:t>
            </a:r>
            <a:r>
              <a:rPr lang="en-US" dirty="0"/>
              <a:t>&lt;</a:t>
            </a:r>
            <a:r>
              <a:rPr lang="cs-CZ" dirty="0"/>
              <a:t>http://office.microsoft.com</a:t>
            </a:r>
            <a:r>
              <a:rPr lang="en-US" dirty="0"/>
              <a:t>&gt;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6001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297</Words>
  <Application>Microsoft Office PowerPoint</Application>
  <PresentationFormat>Předvádění na obrazovce (4:3)</PresentationFormat>
  <Paragraphs>67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Vypočítejte slovní příklady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PC-1SLK</dc:creator>
  <cp:lastModifiedBy>Alenka</cp:lastModifiedBy>
  <cp:revision>16</cp:revision>
  <dcterms:created xsi:type="dcterms:W3CDTF">2012-02-05T16:51:04Z</dcterms:created>
  <dcterms:modified xsi:type="dcterms:W3CDTF">2012-06-18T06:21:20Z</dcterms:modified>
</cp:coreProperties>
</file>