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83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900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474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027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40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298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275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809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90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865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AF568-07CB-48CF-A17A-301280B1B92F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797F19-5268-411F-9E69-E4332E4DB7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519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VY_32_INOVACE_11_písemné násobení dvouciferným činitelem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54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Žáci  opíší příklady z tabule do sešitu, vypočítají příklady a narýsují tabulku. Výsledky vyhledají v tabulce a zapíší písmena pod číslice. </a:t>
            </a:r>
          </a:p>
          <a:p>
            <a:endParaRPr lang="cs-CZ" dirty="0" smtClean="0"/>
          </a:p>
          <a:p>
            <a:r>
              <a:rPr lang="cs-CZ" dirty="0" smtClean="0"/>
              <a:t>Varianta – učitel vytiskne pracovní list pro žáky ( žáci si příklady vypočítají do sešitu a do pracovního listu zapíší jen výsledky).</a:t>
            </a:r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</a:t>
            </a:r>
            <a:r>
              <a:rPr lang="cs-CZ" dirty="0"/>
              <a:t> </a:t>
            </a:r>
            <a:r>
              <a:rPr lang="cs-CZ" dirty="0" smtClean="0"/>
              <a:t>únor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323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Vypočítej příklady, výsledky najdi v tabulce a splň úkol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1740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200" dirty="0" smtClean="0"/>
              <a:t>1)</a:t>
            </a:r>
            <a:r>
              <a:rPr lang="cs-CZ" dirty="0" smtClean="0"/>
              <a:t>74	</a:t>
            </a: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1200" dirty="0" smtClean="0"/>
              <a:t>2)</a:t>
            </a:r>
            <a:r>
              <a:rPr lang="cs-CZ" dirty="0" smtClean="0"/>
              <a:t>58	         </a:t>
            </a:r>
            <a:r>
              <a:rPr lang="cs-CZ" sz="1200" dirty="0" smtClean="0"/>
              <a:t>3)</a:t>
            </a:r>
            <a:r>
              <a:rPr lang="cs-CZ" dirty="0" smtClean="0"/>
              <a:t>39	</a:t>
            </a: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1200" dirty="0" smtClean="0"/>
              <a:t>4)</a:t>
            </a:r>
            <a:r>
              <a:rPr lang="cs-CZ" dirty="0" smtClean="0"/>
              <a:t>57	</a:t>
            </a: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1200" dirty="0" smtClean="0"/>
              <a:t>5)</a:t>
            </a:r>
            <a:r>
              <a:rPr lang="cs-CZ" dirty="0" smtClean="0"/>
              <a:t>82  </a:t>
            </a:r>
            <a:r>
              <a:rPr lang="cs-CZ" u="sng" dirty="0" smtClean="0"/>
              <a:t>.25</a:t>
            </a:r>
            <a:r>
              <a:rPr lang="cs-CZ" dirty="0" smtClean="0"/>
              <a:t>	       </a:t>
            </a:r>
            <a:r>
              <a:rPr lang="cs-CZ" u="sng" dirty="0" smtClean="0"/>
              <a:t>. 61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u="sng" dirty="0" smtClean="0"/>
              <a:t>. 33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. </a:t>
            </a:r>
            <a:r>
              <a:rPr lang="cs-CZ" u="sng" dirty="0" smtClean="0"/>
              <a:t> 45</a:t>
            </a:r>
            <a:r>
              <a:rPr lang="cs-CZ" dirty="0" smtClean="0"/>
              <a:t>	       </a:t>
            </a:r>
            <a:r>
              <a:rPr lang="cs-CZ" u="sng" dirty="0" smtClean="0"/>
              <a:t>. 52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r>
              <a:rPr lang="cs-CZ" sz="1200" dirty="0" smtClean="0"/>
              <a:t>6)</a:t>
            </a:r>
            <a:r>
              <a:rPr lang="cs-CZ" dirty="0" smtClean="0"/>
              <a:t>521 	       </a:t>
            </a:r>
            <a:r>
              <a:rPr lang="cs-CZ" sz="1200" dirty="0" smtClean="0"/>
              <a:t>7)</a:t>
            </a:r>
            <a:r>
              <a:rPr lang="cs-CZ" dirty="0" smtClean="0"/>
              <a:t>436	      </a:t>
            </a:r>
            <a:r>
              <a:rPr lang="cs-CZ" sz="1200" dirty="0" smtClean="0"/>
              <a:t>8)</a:t>
            </a:r>
            <a:r>
              <a:rPr lang="cs-CZ" dirty="0" smtClean="0"/>
              <a:t>382</a:t>
            </a:r>
            <a:r>
              <a:rPr lang="cs-CZ" sz="1200" dirty="0" smtClean="0"/>
              <a:t>	                  9)</a:t>
            </a:r>
            <a:r>
              <a:rPr lang="cs-CZ" dirty="0" smtClean="0"/>
              <a:t>656	     </a:t>
            </a:r>
            <a:r>
              <a:rPr lang="cs-CZ" sz="1200" dirty="0" smtClean="0"/>
              <a:t>10)</a:t>
            </a:r>
            <a:r>
              <a:rPr lang="cs-CZ" dirty="0" smtClean="0"/>
              <a:t>245</a:t>
            </a:r>
            <a:r>
              <a:rPr lang="cs-CZ" sz="1200" dirty="0" smtClean="0"/>
              <a:t>                     </a:t>
            </a:r>
          </a:p>
          <a:p>
            <a:pPr marL="0" indent="0">
              <a:buNone/>
            </a:pPr>
            <a:r>
              <a:rPr lang="cs-CZ" u="sng" dirty="0" smtClean="0"/>
              <a:t>.  42</a:t>
            </a:r>
            <a:r>
              <a:rPr lang="cs-CZ" dirty="0" smtClean="0"/>
              <a:t>	        </a:t>
            </a:r>
            <a:r>
              <a:rPr lang="cs-CZ" u="sng" dirty="0" smtClean="0"/>
              <a:t>. 24</a:t>
            </a:r>
            <a:r>
              <a:rPr lang="cs-CZ" dirty="0" smtClean="0"/>
              <a:t>	        </a:t>
            </a:r>
            <a:r>
              <a:rPr lang="cs-CZ" u="sng" dirty="0" smtClean="0"/>
              <a:t>. 35</a:t>
            </a:r>
            <a:r>
              <a:rPr lang="cs-CZ" dirty="0" smtClean="0"/>
              <a:t>               </a:t>
            </a:r>
            <a:r>
              <a:rPr lang="cs-CZ" u="sng" dirty="0" smtClean="0"/>
              <a:t>. 13</a:t>
            </a:r>
            <a:r>
              <a:rPr lang="cs-CZ" dirty="0" smtClean="0"/>
              <a:t>              </a:t>
            </a:r>
            <a:r>
              <a:rPr lang="cs-CZ" u="sng" dirty="0" smtClean="0"/>
              <a:t>. 56</a:t>
            </a:r>
          </a:p>
          <a:p>
            <a:pPr marL="0" indent="0">
              <a:buNone/>
            </a:pPr>
            <a:r>
              <a:rPr lang="cs-CZ" u="sng" dirty="0" smtClean="0"/>
              <a:t> 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u="sng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378569"/>
              </p:ext>
            </p:extLst>
          </p:nvPr>
        </p:nvGraphicFramePr>
        <p:xfrm>
          <a:off x="539551" y="5157192"/>
          <a:ext cx="8184232" cy="7416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864096"/>
                <a:gridCol w="887960"/>
                <a:gridCol w="804022"/>
                <a:gridCol w="804022"/>
                <a:gridCol w="804022"/>
                <a:gridCol w="804022"/>
                <a:gridCol w="804022"/>
                <a:gridCol w="804022"/>
                <a:gridCol w="804022"/>
                <a:gridCol w="8040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21 882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4 264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8 528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3 538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1 850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13 720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10 464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1 287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2 565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13 370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508332"/>
              </p:ext>
            </p:extLst>
          </p:nvPr>
        </p:nvGraphicFramePr>
        <p:xfrm>
          <a:off x="539554" y="4149080"/>
          <a:ext cx="388843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6488"/>
                <a:gridCol w="806490"/>
                <a:gridCol w="806490"/>
                <a:gridCol w="672074"/>
                <a:gridCol w="7968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8021513"/>
              </p:ext>
            </p:extLst>
          </p:nvPr>
        </p:nvGraphicFramePr>
        <p:xfrm>
          <a:off x="4716015" y="4149080"/>
          <a:ext cx="3791745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8349"/>
                <a:gridCol w="758349"/>
                <a:gridCol w="758349"/>
                <a:gridCol w="758349"/>
                <a:gridCol w="75834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1091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517403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200" dirty="0" smtClean="0"/>
              <a:t>            1)</a:t>
            </a:r>
            <a:r>
              <a:rPr lang="cs-CZ" dirty="0" smtClean="0"/>
              <a:t>74	</a:t>
            </a: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sz="1200" dirty="0" smtClean="0"/>
              <a:t>2)</a:t>
            </a:r>
            <a:r>
              <a:rPr lang="cs-CZ" dirty="0" smtClean="0"/>
              <a:t>58	         </a:t>
            </a:r>
            <a:r>
              <a:rPr lang="cs-CZ" sz="1200" dirty="0" smtClean="0"/>
              <a:t>3)</a:t>
            </a:r>
            <a:r>
              <a:rPr lang="cs-CZ" dirty="0" smtClean="0"/>
              <a:t>39	</a:t>
            </a: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1200" dirty="0" smtClean="0"/>
              <a:t>4)</a:t>
            </a:r>
            <a:r>
              <a:rPr lang="cs-CZ" dirty="0" smtClean="0"/>
              <a:t>57	</a:t>
            </a: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1200" dirty="0" smtClean="0"/>
              <a:t>5)</a:t>
            </a:r>
            <a:r>
              <a:rPr lang="cs-CZ" dirty="0" smtClean="0"/>
              <a:t>82               </a:t>
            </a:r>
            <a:r>
              <a:rPr lang="cs-CZ" u="sng" dirty="0" smtClean="0"/>
              <a:t>.     25</a:t>
            </a:r>
            <a:r>
              <a:rPr lang="cs-CZ" dirty="0" smtClean="0"/>
              <a:t>	       </a:t>
            </a:r>
            <a:r>
              <a:rPr lang="cs-CZ" u="sng" dirty="0" smtClean="0"/>
              <a:t>.   61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u="sng" dirty="0" smtClean="0"/>
              <a:t>. 33</a:t>
            </a: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u="sng" dirty="0" smtClean="0"/>
              <a:t>.  45</a:t>
            </a:r>
            <a:r>
              <a:rPr lang="cs-CZ" dirty="0" smtClean="0"/>
              <a:t>	       </a:t>
            </a:r>
            <a:r>
              <a:rPr lang="cs-CZ" u="sng" dirty="0" smtClean="0"/>
              <a:t>. 52</a:t>
            </a:r>
          </a:p>
          <a:p>
            <a:pPr marL="0" indent="0">
              <a:buNone/>
            </a:pPr>
            <a:r>
              <a:rPr lang="cs-CZ" dirty="0" smtClean="0"/>
              <a:t>1 850       3 538          1 287           2 565          4 264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200" dirty="0" smtClean="0"/>
              <a:t>    6)</a:t>
            </a:r>
            <a:r>
              <a:rPr lang="cs-CZ" dirty="0" smtClean="0"/>
              <a:t>521 	        </a:t>
            </a:r>
            <a:r>
              <a:rPr lang="cs-CZ" sz="1200" dirty="0" smtClean="0"/>
              <a:t>7)</a:t>
            </a:r>
            <a:r>
              <a:rPr lang="cs-CZ" dirty="0" smtClean="0"/>
              <a:t>436	       </a:t>
            </a:r>
            <a:r>
              <a:rPr lang="cs-CZ" sz="1200" dirty="0" smtClean="0"/>
              <a:t>8)</a:t>
            </a:r>
            <a:r>
              <a:rPr lang="cs-CZ" dirty="0" smtClean="0"/>
              <a:t>382</a:t>
            </a:r>
            <a:r>
              <a:rPr lang="cs-CZ" sz="1200" dirty="0" smtClean="0"/>
              <a:t>	                 9)</a:t>
            </a:r>
            <a:r>
              <a:rPr lang="cs-CZ" dirty="0" smtClean="0"/>
              <a:t>656	     </a:t>
            </a:r>
            <a:r>
              <a:rPr lang="cs-CZ" sz="1200" dirty="0" smtClean="0"/>
              <a:t>10)</a:t>
            </a:r>
            <a:r>
              <a:rPr lang="cs-CZ" dirty="0" smtClean="0"/>
              <a:t>245</a:t>
            </a:r>
            <a:r>
              <a:rPr lang="cs-CZ" sz="1200" dirty="0" smtClean="0"/>
              <a:t>                     </a:t>
            </a:r>
          </a:p>
          <a:p>
            <a:pPr marL="0" indent="0">
              <a:buNone/>
            </a:pPr>
            <a:r>
              <a:rPr lang="cs-CZ" u="sng" dirty="0" smtClean="0"/>
              <a:t>  .  42</a:t>
            </a:r>
            <a:r>
              <a:rPr lang="cs-CZ" dirty="0" smtClean="0"/>
              <a:t>	         </a:t>
            </a:r>
            <a:r>
              <a:rPr lang="cs-CZ" u="sng" dirty="0" smtClean="0"/>
              <a:t>. 24</a:t>
            </a:r>
            <a:r>
              <a:rPr lang="cs-CZ" dirty="0" smtClean="0"/>
              <a:t>	        </a:t>
            </a:r>
            <a:r>
              <a:rPr lang="cs-CZ" u="sng" dirty="0" smtClean="0"/>
              <a:t>. 35</a:t>
            </a:r>
            <a:r>
              <a:rPr lang="cs-CZ" dirty="0" smtClean="0"/>
              <a:t>               </a:t>
            </a:r>
            <a:r>
              <a:rPr lang="cs-CZ" u="sng" dirty="0" smtClean="0"/>
              <a:t>. 13</a:t>
            </a:r>
            <a:r>
              <a:rPr lang="cs-CZ" dirty="0" smtClean="0"/>
              <a:t>              </a:t>
            </a:r>
            <a:r>
              <a:rPr lang="cs-CZ" u="sng" dirty="0" smtClean="0"/>
              <a:t>. 56  </a:t>
            </a:r>
            <a:r>
              <a:rPr lang="cs-CZ" sz="2800" dirty="0" smtClean="0"/>
              <a:t>21 882      10 464           13 370               8 528            13 720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u="sng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3584002"/>
              </p:ext>
            </p:extLst>
          </p:nvPr>
        </p:nvGraphicFramePr>
        <p:xfrm>
          <a:off x="539551" y="5157192"/>
          <a:ext cx="8184232" cy="7416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864096"/>
                <a:gridCol w="887960"/>
                <a:gridCol w="804022"/>
                <a:gridCol w="804022"/>
                <a:gridCol w="804022"/>
                <a:gridCol w="804022"/>
                <a:gridCol w="804022"/>
                <a:gridCol w="804022"/>
                <a:gridCol w="804022"/>
                <a:gridCol w="8040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21 882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4 264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8 528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3 538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1 850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13 720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10 464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1 287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2 565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13 370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3746981"/>
              </p:ext>
            </p:extLst>
          </p:nvPr>
        </p:nvGraphicFramePr>
        <p:xfrm>
          <a:off x="539554" y="4149080"/>
          <a:ext cx="388843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6488"/>
                <a:gridCol w="806490"/>
                <a:gridCol w="806490"/>
                <a:gridCol w="672074"/>
                <a:gridCol w="79688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4055981"/>
              </p:ext>
            </p:extLst>
          </p:nvPr>
        </p:nvGraphicFramePr>
        <p:xfrm>
          <a:off x="4716015" y="4149080"/>
          <a:ext cx="3791745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8349"/>
                <a:gridCol w="758349"/>
                <a:gridCol w="758349"/>
                <a:gridCol w="758349"/>
                <a:gridCol w="75834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67544" y="84137"/>
            <a:ext cx="216023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0"/>
              </a:spcBef>
            </a:pPr>
            <a:r>
              <a:rPr lang="cs-CZ" sz="2400" dirty="0">
                <a:solidFill>
                  <a:prstClr val="black"/>
                </a:solidFill>
                <a:ea typeface="+mj-ea"/>
                <a:cs typeface="+mj-cs"/>
              </a:rPr>
              <a:t>Řešení</a:t>
            </a:r>
          </a:p>
        </p:txBody>
      </p:sp>
    </p:spTree>
    <p:extLst>
      <p:ext uri="{BB962C8B-B14F-4D97-AF65-F5344CB8AC3E}">
        <p14:creationId xmlns:p14="http://schemas.microsoft.com/office/powerpoint/2010/main" val="1721900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194</Words>
  <Application>Microsoft Office PowerPoint</Application>
  <PresentationFormat>Předvádění na obrazovce (4:3)</PresentationFormat>
  <Paragraphs>107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Vypočítej příklady, výsledky najdi v tabulce a splň úkol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15</cp:revision>
  <dcterms:created xsi:type="dcterms:W3CDTF">2012-02-26T16:16:30Z</dcterms:created>
  <dcterms:modified xsi:type="dcterms:W3CDTF">2012-06-18T06:21:41Z</dcterms:modified>
</cp:coreProperties>
</file>