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58" r:id="rId5"/>
    <p:sldId id="259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3368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0605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09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413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240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808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669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293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286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579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57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747F9-1F3F-47AE-8B8E-FDFC3DD791D7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0354C-9BF0-402A-91E9-2E099C74D0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25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916832"/>
            <a:ext cx="6400800" cy="3120752"/>
          </a:xfrm>
        </p:spPr>
        <p:txBody>
          <a:bodyPr>
            <a:normAutofit lnSpcReduction="10000"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7. ročník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VY_32_INOVACE_12_písemné dělení jednociferným dělitelem bez zbytku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04332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Hana Lexová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590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1115616" y="1494076"/>
            <a:ext cx="75425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Žáci počítají společně na tabuli. Správný výsledek mohou spojit nebo dle pokynu vybarvit. </a:t>
            </a:r>
            <a:r>
              <a:rPr lang="cs-CZ" smtClean="0"/>
              <a:t>Výsledky </a:t>
            </a:r>
            <a:r>
              <a:rPr lang="cs-CZ" dirty="0"/>
              <a:t>se zobrazí po </a:t>
            </a:r>
            <a:r>
              <a:rPr lang="cs-CZ"/>
              <a:t>kliknutí </a:t>
            </a:r>
            <a:r>
              <a:rPr lang="cs-CZ" smtClean="0"/>
              <a:t>myší.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Varianta – učitel vytiskne pracovní listy pro žáky. </a:t>
            </a:r>
          </a:p>
          <a:p>
            <a:r>
              <a:rPr lang="cs-CZ" dirty="0" smtClean="0"/>
              <a:t>   </a:t>
            </a:r>
          </a:p>
          <a:p>
            <a:r>
              <a:rPr lang="cs-CZ" dirty="0" smtClean="0"/>
              <a:t>Určeno pro žáky sedmého ročníku.</a:t>
            </a:r>
          </a:p>
          <a:p>
            <a:endParaRPr lang="cs-CZ" dirty="0"/>
          </a:p>
          <a:p>
            <a:r>
              <a:rPr lang="cs-CZ" dirty="0" smtClean="0"/>
              <a:t>Vytvořeno v období  - březen 2012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1124744"/>
            <a:ext cx="1074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137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Vybarvi článek housenky, ve kterém je správný výsledek</a:t>
            </a:r>
            <a:endParaRPr lang="cs-CZ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94" y="1600200"/>
            <a:ext cx="3455630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 rot="20562302">
            <a:off x="883365" y="1905801"/>
            <a:ext cx="1314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824 :2 =</a:t>
            </a:r>
            <a:endParaRPr lang="cs-CZ" sz="2400" dirty="0"/>
          </a:p>
        </p:txBody>
      </p:sp>
      <p:sp>
        <p:nvSpPr>
          <p:cNvPr id="7" name="Ovál 6"/>
          <p:cNvSpPr/>
          <p:nvPr/>
        </p:nvSpPr>
        <p:spPr>
          <a:xfrm>
            <a:off x="3851920" y="1737630"/>
            <a:ext cx="1584176" cy="132178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412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5364088" y="1737629"/>
            <a:ext cx="1584176" cy="132178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422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6804248" y="1737630"/>
            <a:ext cx="1800200" cy="132178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402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7838" y="3717032"/>
            <a:ext cx="1341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824 : 2=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513604" y="3717032"/>
            <a:ext cx="870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412</a:t>
            </a:r>
            <a:endParaRPr lang="cs-CZ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4" y="4611567"/>
            <a:ext cx="3455630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 rot="20551912">
            <a:off x="438050" y="4902947"/>
            <a:ext cx="1261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939 : 3 = </a:t>
            </a:r>
            <a:endParaRPr lang="cs-CZ" sz="2400" dirty="0"/>
          </a:p>
        </p:txBody>
      </p:sp>
      <p:sp>
        <p:nvSpPr>
          <p:cNvPr id="16" name="Ovál 15"/>
          <p:cNvSpPr/>
          <p:nvPr/>
        </p:nvSpPr>
        <p:spPr>
          <a:xfrm>
            <a:off x="3275856" y="4869160"/>
            <a:ext cx="1728192" cy="12241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133</a:t>
            </a:r>
            <a:endParaRPr lang="cs-CZ" sz="2400" dirty="0"/>
          </a:p>
        </p:txBody>
      </p:sp>
      <p:sp>
        <p:nvSpPr>
          <p:cNvPr id="17" name="Ovál 16"/>
          <p:cNvSpPr/>
          <p:nvPr/>
        </p:nvSpPr>
        <p:spPr>
          <a:xfrm>
            <a:off x="4860032" y="4869160"/>
            <a:ext cx="1718822" cy="122413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313</a:t>
            </a:r>
            <a:endParaRPr lang="cs-CZ" sz="2400" dirty="0"/>
          </a:p>
        </p:txBody>
      </p:sp>
      <p:sp>
        <p:nvSpPr>
          <p:cNvPr id="18" name="Ovál 17"/>
          <p:cNvSpPr/>
          <p:nvPr/>
        </p:nvSpPr>
        <p:spPr>
          <a:xfrm>
            <a:off x="6353461" y="4869161"/>
            <a:ext cx="1746931" cy="12241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319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64088" y="3717032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939 : 3 =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353461" y="3711748"/>
            <a:ext cx="594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141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9" grpId="0" animBg="1"/>
      <p:bldP spid="10" grpId="0" animBg="1"/>
      <p:bldP spid="11" grpId="0"/>
      <p:bldP spid="12" grpId="0"/>
      <p:bldP spid="15" grpId="0"/>
      <p:bldP spid="16" grpId="0" animBg="1"/>
      <p:bldP spid="17" grpId="0" animBg="1"/>
      <p:bldP spid="18" grpId="0" animBg="1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Vybarvi článek housenky, ve kterém je správný výsledek</a:t>
            </a:r>
            <a:endParaRPr lang="cs-CZ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94" y="1600200"/>
            <a:ext cx="3455630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ál 6"/>
          <p:cNvSpPr/>
          <p:nvPr/>
        </p:nvSpPr>
        <p:spPr>
          <a:xfrm>
            <a:off x="3851920" y="1737630"/>
            <a:ext cx="1584176" cy="132178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93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5302894" y="1737628"/>
            <a:ext cx="1584176" cy="132178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87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6804248" y="1737630"/>
            <a:ext cx="1800200" cy="132178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99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4258" y="3711748"/>
            <a:ext cx="1179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279 : 3 =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29793" y="3711748"/>
            <a:ext cx="870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93</a:t>
            </a:r>
            <a:endParaRPr lang="cs-CZ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4" y="4611567"/>
            <a:ext cx="3455630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 rot="20551912">
            <a:off x="438050" y="4902947"/>
            <a:ext cx="1261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427 :7 = </a:t>
            </a:r>
            <a:endParaRPr lang="cs-CZ" sz="2400" dirty="0"/>
          </a:p>
        </p:txBody>
      </p:sp>
      <p:sp>
        <p:nvSpPr>
          <p:cNvPr id="16" name="Ovál 15"/>
          <p:cNvSpPr/>
          <p:nvPr/>
        </p:nvSpPr>
        <p:spPr>
          <a:xfrm>
            <a:off x="3275856" y="4869160"/>
            <a:ext cx="1728192" cy="12241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61</a:t>
            </a:r>
            <a:endParaRPr lang="cs-CZ" sz="2400" dirty="0"/>
          </a:p>
        </p:txBody>
      </p:sp>
      <p:sp>
        <p:nvSpPr>
          <p:cNvPr id="17" name="Ovál 16"/>
          <p:cNvSpPr/>
          <p:nvPr/>
        </p:nvSpPr>
        <p:spPr>
          <a:xfrm>
            <a:off x="4860032" y="4869160"/>
            <a:ext cx="1718822" cy="122413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60</a:t>
            </a:r>
            <a:endParaRPr lang="cs-CZ" sz="2400" dirty="0"/>
          </a:p>
        </p:txBody>
      </p:sp>
      <p:sp>
        <p:nvSpPr>
          <p:cNvPr id="18" name="Ovál 17"/>
          <p:cNvSpPr/>
          <p:nvPr/>
        </p:nvSpPr>
        <p:spPr>
          <a:xfrm>
            <a:off x="6353461" y="4869161"/>
            <a:ext cx="1746931" cy="12241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71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64088" y="3717032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427 : 7 =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353461" y="3711748"/>
            <a:ext cx="450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61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 rot="20800453">
            <a:off x="733731" y="2039159"/>
            <a:ext cx="1277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279 :3 =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62806692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/>
      <p:bldP spid="12" grpId="0"/>
      <p:bldP spid="15" grpId="0"/>
      <p:bldP spid="16" grpId="0" animBg="1"/>
      <p:bldP spid="17" grpId="0" animBg="1"/>
      <p:bldP spid="18" grpId="0" animBg="1"/>
      <p:bldP spid="19" grpId="0"/>
      <p:bldP spid="20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Vybarvi článek housenky, ve kterém je správný výsledek</a:t>
            </a:r>
            <a:endParaRPr lang="cs-CZ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94" y="1600200"/>
            <a:ext cx="3455630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ál 6"/>
          <p:cNvSpPr/>
          <p:nvPr/>
        </p:nvSpPr>
        <p:spPr>
          <a:xfrm>
            <a:off x="3851920" y="1737630"/>
            <a:ext cx="1584176" cy="132178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909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5302894" y="1737628"/>
            <a:ext cx="1584176" cy="132178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910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6804248" y="1737630"/>
            <a:ext cx="1800200" cy="132178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911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4258" y="3711748"/>
            <a:ext cx="1179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6 370 : 7=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29793" y="3711748"/>
            <a:ext cx="870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910</a:t>
            </a:r>
            <a:endParaRPr lang="cs-CZ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4" y="4611567"/>
            <a:ext cx="3455630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 rot="20551912">
            <a:off x="253467" y="4835515"/>
            <a:ext cx="2058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4 550 : 5 = </a:t>
            </a:r>
            <a:endParaRPr lang="cs-CZ" sz="2400" dirty="0"/>
          </a:p>
        </p:txBody>
      </p:sp>
      <p:sp>
        <p:nvSpPr>
          <p:cNvPr id="16" name="Ovál 15"/>
          <p:cNvSpPr/>
          <p:nvPr/>
        </p:nvSpPr>
        <p:spPr>
          <a:xfrm>
            <a:off x="3275856" y="4869160"/>
            <a:ext cx="1728192" cy="12241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909</a:t>
            </a:r>
            <a:endParaRPr lang="cs-CZ" sz="2400" dirty="0"/>
          </a:p>
        </p:txBody>
      </p:sp>
      <p:sp>
        <p:nvSpPr>
          <p:cNvPr id="17" name="Ovál 16"/>
          <p:cNvSpPr/>
          <p:nvPr/>
        </p:nvSpPr>
        <p:spPr>
          <a:xfrm>
            <a:off x="4860032" y="4869160"/>
            <a:ext cx="1718822" cy="122413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910</a:t>
            </a:r>
            <a:endParaRPr lang="cs-CZ" sz="2400" dirty="0"/>
          </a:p>
        </p:txBody>
      </p:sp>
      <p:sp>
        <p:nvSpPr>
          <p:cNvPr id="18" name="Ovál 17"/>
          <p:cNvSpPr/>
          <p:nvPr/>
        </p:nvSpPr>
        <p:spPr>
          <a:xfrm>
            <a:off x="6353461" y="4869161"/>
            <a:ext cx="1746931" cy="12241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911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64088" y="3717032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4 550 : 5 =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353461" y="3711748"/>
            <a:ext cx="873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910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 rot="20800453">
            <a:off x="728071" y="1990713"/>
            <a:ext cx="1698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6 370 : 7 =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70651811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/>
      <p:bldP spid="12" grpId="0"/>
      <p:bldP spid="15" grpId="0"/>
      <p:bldP spid="16" grpId="0" animBg="1"/>
      <p:bldP spid="17" grpId="0" animBg="1"/>
      <p:bldP spid="18" grpId="0" animBg="1"/>
      <p:bldP spid="19" grpId="0"/>
      <p:bldP spid="20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548680"/>
            <a:ext cx="79928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Citace :</a:t>
            </a:r>
            <a:r>
              <a:rPr lang="cs-CZ"/>
              <a:t/>
            </a:r>
            <a:br>
              <a:rPr lang="cs-CZ"/>
            </a:br>
            <a:endParaRPr lang="cs-CZ"/>
          </a:p>
          <a:p>
            <a:r>
              <a:rPr lang="cs-CZ" b="1" smtClean="0"/>
              <a:t> </a:t>
            </a:r>
            <a:r>
              <a:rPr lang="cs-CZ" b="1" dirty="0"/>
              <a:t>obrázky </a:t>
            </a:r>
            <a:r>
              <a:rPr lang="cs-CZ" dirty="0"/>
              <a:t>dostupné na www: </a:t>
            </a:r>
            <a:r>
              <a:rPr lang="en-US" dirty="0"/>
              <a:t>&lt;</a:t>
            </a:r>
            <a:r>
              <a:rPr lang="cs-CZ" dirty="0"/>
              <a:t>http://office.microsoft.com</a:t>
            </a:r>
            <a:r>
              <a:rPr lang="en-US" dirty="0"/>
              <a:t>&gt;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17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</TotalTime>
  <Words>179</Words>
  <Application>Microsoft Office PowerPoint</Application>
  <PresentationFormat>Předvádění na obrazovce (4:3)</PresentationFormat>
  <Paragraphs>58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Vybarvi článek housenky, ve kterém je správný výsledek</vt:lpstr>
      <vt:lpstr>Vybarvi článek housenky, ve kterém je správný výsledek</vt:lpstr>
      <vt:lpstr>Vybarvi článek housenky, ve kterém je správný výsledek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PC-1SLK</dc:creator>
  <cp:lastModifiedBy>Alenka</cp:lastModifiedBy>
  <cp:revision>22</cp:revision>
  <dcterms:created xsi:type="dcterms:W3CDTF">2012-03-20T19:04:47Z</dcterms:created>
  <dcterms:modified xsi:type="dcterms:W3CDTF">2012-06-18T06:21:59Z</dcterms:modified>
</cp:coreProperties>
</file>