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2" r:id="rId3"/>
    <p:sldId id="278" r:id="rId4"/>
    <p:sldId id="279" r:id="rId5"/>
    <p:sldId id="277" r:id="rId6"/>
    <p:sldId id="263" r:id="rId7"/>
    <p:sldId id="265" r:id="rId8"/>
    <p:sldId id="264" r:id="rId9"/>
    <p:sldId id="270" r:id="rId10"/>
    <p:sldId id="280" r:id="rId11"/>
    <p:sldId id="267" r:id="rId12"/>
    <p:sldId id="266" r:id="rId13"/>
    <p:sldId id="275" r:id="rId14"/>
    <p:sldId id="276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0066"/>
    <a:srgbClr val="FF66CC"/>
    <a:srgbClr val="FF0000"/>
    <a:srgbClr val="FF33CC"/>
    <a:srgbClr val="66FF33"/>
    <a:srgbClr val="333300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735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458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221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04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70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5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718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256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340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7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letus_satanas.JPG?uselang=cs" TargetMode="External"/><Relationship Id="rId2" Type="http://schemas.openxmlformats.org/officeDocument/2006/relationships/hyperlink" Target="http://creativecommons.org/licenses/by/3.0/deed.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reativecommons.org/licenses/by-sa/3.0/deed.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JEDOVATÉ HOUBY</a:t>
            </a:r>
            <a:br>
              <a:rPr lang="pl-PL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r>
              <a:rPr lang="pl-PL" sz="19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746"/>
            <a:ext cx="3792537" cy="378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178" y="2348880"/>
            <a:ext cx="4541837" cy="394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0678">
            <a:off x="5758551" y="471019"/>
            <a:ext cx="2812089" cy="2669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332656"/>
            <a:ext cx="32196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JEDOVATÉ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HOUBY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86631">
            <a:off x="393806" y="3373127"/>
            <a:ext cx="2770246" cy="3182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386" y="4294652"/>
            <a:ext cx="2442681" cy="24683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2219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6264696"/>
          </a:xfrm>
        </p:spPr>
        <p:txBody>
          <a:bodyPr>
            <a:normAutofit fontScale="90000"/>
          </a:bodyPr>
          <a:lstStyle/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Houby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představují velkou skupinu živých organismů dříve řazenou k rostlinám, ale nyní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vyčleněnou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jako samostatnou říši. Její zástupce lze nalézt po celé Zemi, vyskytují se mezi nimi významní rozkladači, parazité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v průmyslu i potravinářství využívané druhy.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známo kolem </a:t>
            </a:r>
            <a:r>
              <a:rPr lang="cs-CZ" sz="33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1 500 000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druhů hub, v </a:t>
            </a:r>
            <a:r>
              <a:rPr lang="cs-CZ" sz="33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České republice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je zjištěno asi </a:t>
            </a:r>
            <a:r>
              <a:rPr lang="cs-CZ" sz="33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10 000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druhů. 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Věda </a:t>
            </a:r>
            <a:r>
              <a:rPr lang="cs-CZ" sz="3300" dirty="0">
                <a:latin typeface="Times New Roman" pitchFamily="18" charset="0"/>
                <a:cs typeface="Times New Roman" pitchFamily="18" charset="0"/>
              </a:rPr>
              <a:t>zabývající se houbami se nazývá </a:t>
            </a:r>
            <a:r>
              <a:rPr lang="cs-CZ" sz="33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MYKOLOGIE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solidFill>
                  <a:srgbClr val="FF0000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Houby </a:t>
            </a:r>
            <a:r>
              <a:rPr lang="cs-CZ" sz="3300" dirty="0">
                <a:solidFill>
                  <a:srgbClr val="FF0000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 lupeny </a:t>
            </a:r>
            <a:r>
              <a:rPr lang="cs-CZ" sz="3300" dirty="0">
                <a:latin typeface="Times New Roman" pitchFamily="18" charset="0"/>
                <a:ea typeface="Calibri"/>
                <a:cs typeface="Times New Roman" pitchFamily="18" charset="0"/>
              </a:rPr>
              <a:t>naspodu klobouku se nazývají </a:t>
            </a:r>
            <a:r>
              <a:rPr lang="cs-CZ" sz="3300" dirty="0" smtClean="0">
                <a:solidFill>
                  <a:srgbClr val="FF0000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lupenaté</a:t>
            </a:r>
            <a:r>
              <a:rPr lang="cs-CZ" sz="3300" dirty="0" smtClean="0">
                <a:latin typeface="Times New Roman" pitchFamily="18" charset="0"/>
                <a:ea typeface="Calibri"/>
                <a:cs typeface="Times New Roman" pitchFamily="18" charset="0"/>
              </a:rPr>
              <a:t>. </a:t>
            </a:r>
            <a:r>
              <a:rPr lang="cs-CZ" sz="3300" dirty="0" smtClean="0">
                <a:solidFill>
                  <a:srgbClr val="FF33CC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Houby </a:t>
            </a:r>
            <a:r>
              <a:rPr lang="cs-CZ" sz="3300" dirty="0">
                <a:solidFill>
                  <a:srgbClr val="FF33CC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 rourkami </a:t>
            </a:r>
            <a:r>
              <a:rPr lang="cs-CZ" sz="3300" dirty="0">
                <a:latin typeface="Times New Roman" pitchFamily="18" charset="0"/>
                <a:ea typeface="Calibri"/>
                <a:cs typeface="Times New Roman" pitchFamily="18" charset="0"/>
              </a:rPr>
              <a:t>jsou označovány jako </a:t>
            </a:r>
            <a:r>
              <a:rPr lang="cs-CZ" sz="3300" dirty="0" err="1">
                <a:solidFill>
                  <a:srgbClr val="FF33CC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rourkaté</a:t>
            </a:r>
            <a:r>
              <a:rPr lang="cs-CZ" sz="3300" dirty="0"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3300" dirty="0" smtClean="0">
                <a:latin typeface="Times New Roman" pitchFamily="18" charset="0"/>
                <a:ea typeface="Calibri"/>
                <a:cs typeface="Times New Roman" pitchFamily="18" charset="0"/>
              </a:rPr>
              <a:t>.</a:t>
            </a:r>
            <a:r>
              <a:rPr lang="cs-CZ" sz="3300" dirty="0">
                <a:latin typeface="Times New Roman" pitchFamily="18" charset="0"/>
                <a:ea typeface="Calibri"/>
                <a:cs typeface="Times New Roman" pitchFamily="18" charset="0"/>
              </a:rPr>
              <a:t/>
            </a:r>
            <a:br>
              <a:rPr lang="cs-CZ" sz="3300" dirty="0">
                <a:latin typeface="Times New Roman" pitchFamily="18" charset="0"/>
                <a:ea typeface="Calibri"/>
                <a:cs typeface="Times New Roman" pitchFamily="18" charset="0"/>
              </a:rPr>
            </a:br>
            <a:r>
              <a:rPr lang="cs-CZ" sz="3600" dirty="0">
                <a:latin typeface="Times New Roman" pitchFamily="18" charset="0"/>
                <a:ea typeface="Calibri"/>
                <a:cs typeface="Times New Roman" pitchFamily="18" charset="0"/>
              </a:rPr>
              <a:t/>
            </a:r>
            <a:br>
              <a:rPr lang="cs-CZ" sz="3600" dirty="0">
                <a:latin typeface="Times New Roman" pitchFamily="18" charset="0"/>
                <a:ea typeface="Calibri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641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7143" y="44631"/>
            <a:ext cx="8568952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Rourkaté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houby mají na spodu klobouku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832087" cy="5658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opisek se šipkou nahoru 1"/>
          <p:cNvSpPr/>
          <p:nvPr/>
        </p:nvSpPr>
        <p:spPr>
          <a:xfrm>
            <a:off x="3076162" y="4684978"/>
            <a:ext cx="2232248" cy="914400"/>
          </a:xfrm>
          <a:prstGeom prst="up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ROURKY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718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u="sng" dirty="0">
                <a:latin typeface="Times New Roman" pitchFamily="18" charset="0"/>
                <a:cs typeface="Times New Roman" pitchFamily="18" charset="0"/>
              </a:rPr>
              <a:t>Lupeny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Lupen neboli lamela (lidově „čárky“) je žebrovitý útvar na spodní straně klobouků hub, který nese výtrusné rouško.</a:t>
            </a:r>
          </a:p>
          <a:p>
            <a:pPr lvl="0"/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Lupeny jsou typickým a důležitým rozpoznávacím znakem lupenatých hub nejen jedlých, ale i jedovatých jako  např. muchomůrka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tygrovaná, zelená nebo závojenka olovová.</a:t>
            </a:r>
          </a:p>
          <a:p>
            <a:pPr lvl="0"/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230" y="739657"/>
            <a:ext cx="4761389" cy="4919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137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1944" y="-4823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Muchomůrka zelená</a:t>
            </a:r>
            <a:endParaRPr lang="cs-CZ" sz="4800" b="1" u="sng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3983658" cy="508974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považována za nejjedovatější houbu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Evropy a Severní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Ameriky.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nejen prudce jedovatá, ale navíc se první příznaky otravy objevují až v okamžiku, kdy je jed vstřebán v organismu a jsou již těžce zasaženy důležité orgány (zejména játra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Houbaři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si ji často pletou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žampióny.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4430266" cy="50897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 rot="19574133">
            <a:off x="4189822" y="5038251"/>
            <a:ext cx="2096127" cy="6038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Mladá plodnice</a:t>
            </a:r>
            <a:endParaRPr lang="cs-CZ" sz="2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 rot="1563019">
            <a:off x="4614473" y="1682405"/>
            <a:ext cx="1987378" cy="6771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Stará plodnice</a:t>
            </a:r>
            <a:endParaRPr lang="cs-CZ" sz="2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8961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Další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jedovatou houbou,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která roste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nejčastěji v jehličnatých, převážně smrkových lesích, ale i ve smíšených a listnatých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lesích, </a:t>
            </a: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je: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31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804"/>
            <a:ext cx="8928992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3361" y="5085184"/>
            <a:ext cx="703910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Muchomůrka  červená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3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Prudce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jedovatá houba z čeledi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štítovkovitých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roste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listnatých i jehličnatých lesích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častěji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nižších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polohách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velmi podobná jedlé muchomůrce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šedivce a lze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ji také zaměnit za rovněž jedlou </a:t>
            </a:r>
            <a:r>
              <a:rPr lang="cs-CZ" dirty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muchomůrku </a:t>
            </a:r>
            <a:r>
              <a:rPr lang="cs-CZ" dirty="0" smtClean="0">
                <a:solidFill>
                  <a:srgbClr val="FF0066"/>
                </a:solidFill>
                <a:latin typeface="Times New Roman" pitchFamily="18" charset="0"/>
                <a:cs typeface="Times New Roman" pitchFamily="18" charset="0"/>
              </a:rPr>
              <a:t>růžovku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62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1495"/>
            <a:ext cx="6192688" cy="62578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3044" y="272341"/>
            <a:ext cx="781048" cy="605614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wordArtVert"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MUCHOMŮRKA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23400" y="347391"/>
            <a:ext cx="847348" cy="599035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wordArtVert"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TYGROVANÁ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pisek se šipkou dolů 4"/>
          <p:cNvSpPr/>
          <p:nvPr/>
        </p:nvSpPr>
        <p:spPr>
          <a:xfrm>
            <a:off x="3142692" y="28263"/>
            <a:ext cx="2570584" cy="880457"/>
          </a:xfrm>
          <a:prstGeom prst="down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KLOBOUK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19433321">
            <a:off x="1409807" y="3219819"/>
            <a:ext cx="1770496" cy="772664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LUPENY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1691680" y="5157192"/>
            <a:ext cx="1812020" cy="772664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POCHVA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788024" y="3199211"/>
            <a:ext cx="1471612" cy="813880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TŘEŇ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4296795" y="4359221"/>
            <a:ext cx="1800200" cy="77266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PRSTEN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leva 9"/>
          <p:cNvSpPr/>
          <p:nvPr/>
        </p:nvSpPr>
        <p:spPr>
          <a:xfrm rot="20215751">
            <a:off x="4427984" y="5543524"/>
            <a:ext cx="2232248" cy="674364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PODHOUBÍ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84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Jedovatá, vzácná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houba z čeledi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hřibovitých,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která roste v červenci až září pod listnatými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stromy, je možné ji zaměnit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podobnými hřiby s červenými póry, například hřibem kovářem, hřibem kolodějem, hřibem nachovým nebo hřibem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křištěm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48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704856" cy="6169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32656"/>
            <a:ext cx="3655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Hřib satan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79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Smrtelně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jedovatá houba z čeledi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závojenkovitých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 Česku roste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nehojně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červnu až září v listnatých lesích pod duby, habry a buky,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možné ji zaměnit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 mladé plodnice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hřibu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dubového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 všechny světle zbarvené jedlé houby,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závojenka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podtrnka,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čirůvka májovka,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žampion polní nebo žampion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ovčí.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79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4664"/>
            <a:ext cx="7488832" cy="594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229200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    Závojenka olovová</a:t>
            </a:r>
            <a:endParaRPr lang="cs-CZ" sz="5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60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0" y="422446"/>
            <a:ext cx="903649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Onderwijsgek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Commons.wikimedia.org</a:t>
            </a:r>
            <a:r>
              <a:rPr lang="cs-CZ" sz="1200" dirty="0" smtClean="0"/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Amanita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muscaria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3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vliegenzwammen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op rij.jpg. [cit.</a:t>
            </a:r>
            <a:r>
              <a:rPr lang="cs-CZ" sz="1200" dirty="0"/>
              <a:t>2011-08-01].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Uveďte autora Zachovejte licenci 3.0 Nizozemsko na WWW: http://commons.wikimedia.org/wiki/File:Amanita_muscaria_3_vliegenzwammen_op_rij.jpg?uselang=cs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Archenzo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Commons.wikimedia.org: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Amanita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phalloides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1.JPG. [cit.</a:t>
            </a:r>
            <a:r>
              <a:rPr lang="cs-CZ" sz="1200" dirty="0"/>
              <a:t>2011-08-01].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Dostupný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 3.0 </a:t>
            </a:r>
            <a:r>
              <a:rPr lang="cs-CZ" sz="1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http://commons.wikimedia.org/wiki/File:Amanita_phalloides_1.JPG?uselang=cs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en-US" sz="1200" dirty="0" err="1" smtClean="0">
                <a:solidFill>
                  <a:prstClr val="black"/>
                </a:solidFill>
              </a:rPr>
              <a:t>Archenzo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/>
              <a:t>Commons.wikimedia.org: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Boletus</a:t>
            </a:r>
            <a:r>
              <a:rPr lang="cs-CZ" sz="1200" dirty="0">
                <a:solidFill>
                  <a:prstClr val="black"/>
                </a:solidFill>
              </a:rPr>
              <a:t> satanas.JPG.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</a:t>
            </a:r>
            <a:r>
              <a:rPr lang="cs-CZ" sz="1200" dirty="0">
                <a:solidFill>
                  <a:prstClr val="black"/>
                </a:solidFill>
              </a:rPr>
              <a:t>2011-08-01].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Dostupný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 3.0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commons.wikimedia.org/wiki/File:Boletus_satanas.JPG?uselang=cs</a:t>
            </a:r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Archenzo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Commons.wikimedia.org: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Entoloma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Sinuatum</a:t>
            </a:r>
            <a:r>
              <a:rPr lang="cs-CZ" sz="1200" dirty="0">
                <a:solidFill>
                  <a:prstClr val="black"/>
                </a:solidFill>
              </a:rPr>
              <a:t> 1.JPG.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2011-03-01]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200" dirty="0">
                <a:hlinkClick r:id="rId4"/>
              </a:rPr>
              <a:t>Uveďte autora-Zachovejte licenci 3.0 </a:t>
            </a:r>
            <a:r>
              <a:rPr lang="cs-CZ" sz="1200" dirty="0" err="1">
                <a:hlinkClick r:id="rId4"/>
              </a:rPr>
              <a:t>Unported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 WWW: http://commons.wikimedia.org/wiki/File:Entoloma_Sinuatum_1.JPG?uselang=cs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</a:rPr>
              <a:t> Walter </a:t>
            </a:r>
            <a:r>
              <a:rPr lang="cs-CZ" sz="1200" dirty="0" err="1">
                <a:solidFill>
                  <a:prstClr val="black"/>
                </a:solidFill>
              </a:rPr>
              <a:t>J.Pilsak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/>
              <a:t>Commons.wikimedia.org: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smtClean="0">
                <a:solidFill>
                  <a:prstClr val="black"/>
                </a:solidFill>
              </a:rPr>
              <a:t>Lamellen.jpg</a:t>
            </a:r>
            <a:r>
              <a:rPr lang="cs-CZ" sz="1200" dirty="0">
                <a:solidFill>
                  <a:prstClr val="black"/>
                </a:solidFill>
              </a:rPr>
              <a:t>. 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2011-03-01]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>
                <a:hlinkClick r:id="rId4"/>
              </a:rPr>
              <a:t>Uveďte autora-Zachovejte licenci 3.0 </a:t>
            </a:r>
            <a:r>
              <a:rPr lang="cs-CZ" sz="1200" dirty="0" err="1">
                <a:hlinkClick r:id="rId4"/>
              </a:rPr>
              <a:t>Unported</a:t>
            </a:r>
            <a:r>
              <a:rPr lang="cs-CZ" sz="1200" dirty="0">
                <a:hlinkClick r:id="rId4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WWW: http://commons.wikimedia.org/wiki/File:Lamellen.jpg?uselang=cs</a:t>
            </a:r>
            <a:endParaRPr lang="cs-CZ" sz="1200" dirty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Ak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ccm. Commons.wikimedia.org: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2008-10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Amanita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pantherina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cropped.jpg . [cit.</a:t>
            </a:r>
            <a:r>
              <a:rPr lang="cs-CZ" sz="1200" dirty="0">
                <a:solidFill>
                  <a:prstClr val="black"/>
                </a:solidFill>
              </a:rPr>
              <a:t>2011-08-01]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Uveďte autora 3.0 </a:t>
            </a:r>
            <a:r>
              <a:rPr lang="cs-CZ" sz="12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Unported</a:t>
            </a:r>
            <a:r>
              <a:rPr lang="cs-CZ" sz="12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WWW: </a:t>
            </a:r>
            <a:r>
              <a:rPr lang="cs-CZ" sz="1200" dirty="0">
                <a:solidFill>
                  <a:prstClr val="black"/>
                </a:solidFill>
              </a:rPr>
              <a:t>http://commons.wikimedia.org/wiki/File:2008-10_Amanita_pantherina_cropped.jpg?uselang=cs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Paffka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/>
              <a:t>Commons.wikimedia.org: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Suillus</a:t>
            </a:r>
            <a:r>
              <a:rPr lang="cs-CZ" sz="1200" dirty="0">
                <a:solidFill>
                  <a:prstClr val="black"/>
                </a:solidFill>
              </a:rPr>
              <a:t> luteus.JPG.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2011-03-01] Dostupné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 volné dílo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 WWW: http://commons.wikimedia.org/wiki/File:Suillus_luteus.JPG?uselang=cs</a:t>
            </a:r>
          </a:p>
          <a:p>
            <a:pPr lvl="0"/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Seznam.cz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[online]. 2011 [cit. 2011-03-01]. Wikipedie otevřená encyklopedie. Dostupné z WWW: http://cs.wikipedia.org/wiki/Houby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Seznam.cz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[online]. 2011 [cit. 2011-03-01]. Wikipedie otevřená encyklopedie. Dostupné z WWW: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http://cs.wikipedia.org/wiki/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Muchomůrka_tygrovaná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Seznam.cz [online]. 2011 [cit. 2011-03-01]. Wikipedie otevřená encyklopedie. Dostupné z WWW: http://cs.wikipedia.org/wiki/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Muchomůrka_červená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Seznam.cz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[online]. 2011 [cit. 2011-03-01]. Wikipedie otevřená encyklopedie. Dostupné z WWW: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cs.wikipedia.org/wiki/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Hřib_satan</a:t>
            </a:r>
            <a:r>
              <a:rPr lang="cs-CZ" sz="1200" dirty="0" smtClean="0">
                <a:solidFill>
                  <a:prstClr val="black"/>
                </a:solidFill>
              </a:rPr>
              <a:t>.</a:t>
            </a:r>
            <a:endParaRPr lang="cs-CZ" sz="1200" dirty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</a:rPr>
              <a:t> Seznam.cz </a:t>
            </a:r>
            <a:r>
              <a:rPr lang="cs-CZ" sz="1200" dirty="0">
                <a:solidFill>
                  <a:prstClr val="black"/>
                </a:solidFill>
              </a:rPr>
              <a:t>[online]. 2011 [cit. 2011-03-02]. Wikipedie otevřená encyklopedie. Dostupné z WWW: </a:t>
            </a:r>
            <a:r>
              <a:rPr lang="cs-CZ" sz="1200" dirty="0" smtClean="0">
                <a:solidFill>
                  <a:prstClr val="black"/>
                </a:solidFill>
              </a:rPr>
              <a:t>http</a:t>
            </a:r>
            <a:r>
              <a:rPr lang="cs-CZ" sz="1200" dirty="0">
                <a:solidFill>
                  <a:prstClr val="black"/>
                </a:solidFill>
              </a:rPr>
              <a:t>://</a:t>
            </a:r>
            <a:r>
              <a:rPr lang="cs-CZ" sz="1200" dirty="0" smtClean="0">
                <a:solidFill>
                  <a:prstClr val="black"/>
                </a:solidFill>
              </a:rPr>
              <a:t>cs.wikipedia.org/wiki/</a:t>
            </a:r>
            <a:r>
              <a:rPr lang="cs-CZ" sz="1200" dirty="0" err="1" smtClean="0">
                <a:solidFill>
                  <a:prstClr val="black"/>
                </a:solidFill>
              </a:rPr>
              <a:t>Závojenka_olovová</a:t>
            </a:r>
            <a:r>
              <a:rPr lang="cs-CZ" sz="1200" dirty="0" smtClean="0">
                <a:solidFill>
                  <a:prstClr val="black"/>
                </a:solidFill>
              </a:rPr>
              <a:t>.</a:t>
            </a:r>
            <a:endParaRPr lang="cs-CZ" sz="1200" dirty="0">
              <a:solidFill>
                <a:prstClr val="black"/>
              </a:solidFill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Zpracováno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219998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072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679</TotalTime>
  <Words>724</Words>
  <Application>Microsoft Office PowerPoint</Application>
  <PresentationFormat>Předvádění na obrazovce (4:3)</PresentationFormat>
  <Paragraphs>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JEDOVATÉ HOUBY VY_32_INOVACE_02</vt:lpstr>
      <vt:lpstr>Prezentace aplikace PowerPoint</vt:lpstr>
      <vt:lpstr>  Houby představují velkou skupinu živých organismů dříve řazenou k rostlinám, ale nyní vyčleněnou jako samostatnou říši. Její zástupce lze nalézt po celé Zemi, vyskytují se mezi nimi významní rozkladači, parazité nebo v průmyslu i potravinářství využívané druhy.  Je známo kolem 1 500 000 druhů hub, v České republice je zjištěno asi 10 000 druhů.  Věda zabývající se houbami se nazývá MYKOLOGIE. Houby s lupeny naspodu klobouku se nazývají lupenaté. Houby s rourkami jsou označovány jako rourkaté .  </vt:lpstr>
      <vt:lpstr>Prezentace aplikace PowerPoint</vt:lpstr>
      <vt:lpstr>Lupeny</vt:lpstr>
      <vt:lpstr>Muchomůrka zelená</vt:lpstr>
      <vt:lpstr>Další jedovatou houbou, která roste nejčastěji v jehličnatých, převážně smrkových lesích, ale i ve smíšených a listnatých lesích, je:</vt:lpstr>
      <vt:lpstr>Prezentace aplikace PowerPoint</vt:lpstr>
      <vt:lpstr>Prudce jedovatá houba z čeledi štítovkovitých, roste v listnatých i jehličnatých lesích, častěji v nižších polohách, je velmi podobná jedlé muchomůrce šedivce a lze ji také zaměnit za rovněž jedlou muchomůrku růžovku, je:</vt:lpstr>
      <vt:lpstr>Prezentace aplikace PowerPoint</vt:lpstr>
      <vt:lpstr>Jedovatá, vzácná houba z čeledi hřibovitých, která roste v červenci až září pod listnatými stromy, je možné ji zaměnit s podobnými hřiby s červenými póry, například hřibem kovářem, hřibem kolodějem, hřibem nachovým nebo hřibem křištěm je:</vt:lpstr>
      <vt:lpstr>Prezentace aplikace PowerPoint</vt:lpstr>
      <vt:lpstr>Smrtelně jedovatá houba z čeledi závojenkovitých. V Česku roste nehojně v červnu až září v listnatých lesích pod duby, habry a buky, je možné ji zaměnit za mladé plodnice hřibu dubového a za všechny světle zbarvené jedlé houby, jako je závojenka podtrnka, čirůvka májovka, žampion polní nebo žampion ovčí.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User</cp:lastModifiedBy>
  <cp:revision>74</cp:revision>
  <dcterms:created xsi:type="dcterms:W3CDTF">2011-02-24T13:32:51Z</dcterms:created>
  <dcterms:modified xsi:type="dcterms:W3CDTF">2012-09-12T16:53:28Z</dcterms:modified>
</cp:coreProperties>
</file>