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9" r:id="rId2"/>
    <p:sldId id="260" r:id="rId3"/>
    <p:sldId id="261" r:id="rId4"/>
    <p:sldId id="264" r:id="rId5"/>
    <p:sldId id="262" r:id="rId6"/>
    <p:sldId id="263" r:id="rId7"/>
    <p:sldId id="270" r:id="rId8"/>
    <p:sldId id="267" r:id="rId9"/>
    <p:sldId id="268" r:id="rId10"/>
    <p:sldId id="269" r:id="rId11"/>
    <p:sldId id="265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pojmu tlak, souvislost tlaku s plochou, využití v praxi, výpočet tlaku, převody jednotek.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použit jako test, opakování je možné využít pro 7. ročník při fyzice, podle typu učebnice a ŠVP školy, jednodušší úlohy pro ZŠP.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4CEA9932-1B8E-459C-8F94-7B85968E8D69}" type="presOf" srcId="{3895EC79-AA20-455E-9F69-DE3BD08E691E}" destId="{867F9FBB-DA2B-45E8-A45C-7C53C4121152}" srcOrd="1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23C44C05-B3AD-4347-BB1A-C976D789177A}" type="presOf" srcId="{C23FB3AD-ADCB-439B-91E3-CCAC5D95039A}" destId="{D8A736F1-6882-4EE8-B8CF-94E99995BBC4}" srcOrd="0" destOrd="0" presId="urn:microsoft.com/office/officeart/2005/8/layout/list1"/>
    <dgm:cxn modelId="{B0982960-0A8F-4F30-97B3-A39890B4ABB6}" type="presOf" srcId="{5D5106FA-2091-4491-8130-81C8257822BF}" destId="{7434E60B-9D92-4C96-BC05-49E506135518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514A0F35-F02C-482F-A292-A06F2C6FD123}" type="presOf" srcId="{C23FB3AD-ADCB-439B-91E3-CCAC5D95039A}" destId="{0DE7C07F-6E89-49E7-849E-19E901F4E55C}" srcOrd="1" destOrd="0" presId="urn:microsoft.com/office/officeart/2005/8/layout/list1"/>
    <dgm:cxn modelId="{173EC86A-0978-4DC2-805D-6BA90DEAA785}" type="presOf" srcId="{30796B16-12F9-40D6-9015-EB89BB5F506A}" destId="{CBC03896-5359-44E0-8915-FCD9B030F579}" srcOrd="0" destOrd="0" presId="urn:microsoft.com/office/officeart/2005/8/layout/list1"/>
    <dgm:cxn modelId="{889BFA30-4903-4C17-BB3F-43A7D36C2E58}" type="presOf" srcId="{21CD1CFD-9C1D-4CCD-9C1F-96D7FEC97AFE}" destId="{B303A152-D5F1-4A18-813F-E2E35B67E925}" srcOrd="1" destOrd="0" presId="urn:microsoft.com/office/officeart/2005/8/layout/list1"/>
    <dgm:cxn modelId="{385B4095-B6B1-4F54-A6A9-A69A2DEFC81A}" type="presOf" srcId="{3895EC79-AA20-455E-9F69-DE3BD08E691E}" destId="{EB0ECFC4-C995-40AD-A8E9-595ABAA26A22}" srcOrd="0" destOrd="0" presId="urn:microsoft.com/office/officeart/2005/8/layout/list1"/>
    <dgm:cxn modelId="{28EF9747-762A-45DC-976A-F8ADDA814F22}" type="presOf" srcId="{51801BC8-D6DC-4669-A849-3FE3157A21FE}" destId="{F2F6B223-CEF1-4552-AA17-F64BAF562805}" srcOrd="0" destOrd="0" presId="urn:microsoft.com/office/officeart/2005/8/layout/list1"/>
    <dgm:cxn modelId="{C7D245C8-A337-4164-95DD-DDE85C9C1EFB}" type="presOf" srcId="{21CD1CFD-9C1D-4CCD-9C1F-96D7FEC97AFE}" destId="{E849BD94-F756-4A2B-878A-8B8D1301ACCA}" srcOrd="0" destOrd="0" presId="urn:microsoft.com/office/officeart/2005/8/layout/list1"/>
    <dgm:cxn modelId="{BBD9FA61-4884-458E-A053-1EB77B03FEB4}" type="presOf" srcId="{FCA51B5C-9664-4F83-804A-4F17952C1B77}" destId="{357F34FD-9159-4421-ADFD-8E14EBA959DF}" srcOrd="0" destOrd="0" presId="urn:microsoft.com/office/officeart/2005/8/layout/list1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37746828-37AB-4E9A-8044-EC4B46E95F20}" type="presParOf" srcId="{357F34FD-9159-4421-ADFD-8E14EBA959DF}" destId="{786576EC-D75C-4DB0-B314-C85D4862E4CA}" srcOrd="0" destOrd="0" presId="urn:microsoft.com/office/officeart/2005/8/layout/list1"/>
    <dgm:cxn modelId="{F80D4689-1664-4247-99FF-5ADE491A075B}" type="presParOf" srcId="{786576EC-D75C-4DB0-B314-C85D4862E4CA}" destId="{EB0ECFC4-C995-40AD-A8E9-595ABAA26A22}" srcOrd="0" destOrd="0" presId="urn:microsoft.com/office/officeart/2005/8/layout/list1"/>
    <dgm:cxn modelId="{AD9B3294-C495-44C3-91A4-B91FAF6DF284}" type="presParOf" srcId="{786576EC-D75C-4DB0-B314-C85D4862E4CA}" destId="{867F9FBB-DA2B-45E8-A45C-7C53C4121152}" srcOrd="1" destOrd="0" presId="urn:microsoft.com/office/officeart/2005/8/layout/list1"/>
    <dgm:cxn modelId="{BC610127-2E1D-4BD7-A042-B6597EC4223E}" type="presParOf" srcId="{357F34FD-9159-4421-ADFD-8E14EBA959DF}" destId="{53BD7F68-B256-41A2-AF8D-7FF61038E16B}" srcOrd="1" destOrd="0" presId="urn:microsoft.com/office/officeart/2005/8/layout/list1"/>
    <dgm:cxn modelId="{0CF1E4A5-2856-4ADB-B3B0-1012634328D4}" type="presParOf" srcId="{357F34FD-9159-4421-ADFD-8E14EBA959DF}" destId="{CBC03896-5359-44E0-8915-FCD9B030F579}" srcOrd="2" destOrd="0" presId="urn:microsoft.com/office/officeart/2005/8/layout/list1"/>
    <dgm:cxn modelId="{6C0B41A0-DE58-4079-A86E-22E75F477574}" type="presParOf" srcId="{357F34FD-9159-4421-ADFD-8E14EBA959DF}" destId="{D23B6F7A-3280-4B61-8C5A-157F38DB805D}" srcOrd="3" destOrd="0" presId="urn:microsoft.com/office/officeart/2005/8/layout/list1"/>
    <dgm:cxn modelId="{E7391D04-BF05-42B6-ADD7-E318A3DE3715}" type="presParOf" srcId="{357F34FD-9159-4421-ADFD-8E14EBA959DF}" destId="{24B7CFB4-FF55-4562-A794-0EB5393671C4}" srcOrd="4" destOrd="0" presId="urn:microsoft.com/office/officeart/2005/8/layout/list1"/>
    <dgm:cxn modelId="{92D14C70-DCFC-44F4-81AC-04629891F87C}" type="presParOf" srcId="{24B7CFB4-FF55-4562-A794-0EB5393671C4}" destId="{D8A736F1-6882-4EE8-B8CF-94E99995BBC4}" srcOrd="0" destOrd="0" presId="urn:microsoft.com/office/officeart/2005/8/layout/list1"/>
    <dgm:cxn modelId="{814EB6C2-A03F-4277-BB42-6384B23B2E0A}" type="presParOf" srcId="{24B7CFB4-FF55-4562-A794-0EB5393671C4}" destId="{0DE7C07F-6E89-49E7-849E-19E901F4E55C}" srcOrd="1" destOrd="0" presId="urn:microsoft.com/office/officeart/2005/8/layout/list1"/>
    <dgm:cxn modelId="{C444C4B9-8D84-491A-AB2F-AD29874A7114}" type="presParOf" srcId="{357F34FD-9159-4421-ADFD-8E14EBA959DF}" destId="{BA0DF4E2-C357-494D-8797-8B5E841504F2}" srcOrd="5" destOrd="0" presId="urn:microsoft.com/office/officeart/2005/8/layout/list1"/>
    <dgm:cxn modelId="{C5C2D649-8E15-4236-94FD-B903E1CE0604}" type="presParOf" srcId="{357F34FD-9159-4421-ADFD-8E14EBA959DF}" destId="{7434E60B-9D92-4C96-BC05-49E506135518}" srcOrd="6" destOrd="0" presId="urn:microsoft.com/office/officeart/2005/8/layout/list1"/>
    <dgm:cxn modelId="{AF5138C4-A223-4186-9103-3AB2045E91E7}" type="presParOf" srcId="{357F34FD-9159-4421-ADFD-8E14EBA959DF}" destId="{9B5427D5-06B1-41D5-84C6-F7C7B8DCA45D}" srcOrd="7" destOrd="0" presId="urn:microsoft.com/office/officeart/2005/8/layout/list1"/>
    <dgm:cxn modelId="{ED3BCA8A-9D7C-4EF5-BC0C-0E25B8622500}" type="presParOf" srcId="{357F34FD-9159-4421-ADFD-8E14EBA959DF}" destId="{350B5CD4-14C5-4C8F-AD3E-3204822691E7}" srcOrd="8" destOrd="0" presId="urn:microsoft.com/office/officeart/2005/8/layout/list1"/>
    <dgm:cxn modelId="{D3FFFD03-896D-41BE-BCC0-586022652C45}" type="presParOf" srcId="{350B5CD4-14C5-4C8F-AD3E-3204822691E7}" destId="{E849BD94-F756-4A2B-878A-8B8D1301ACCA}" srcOrd="0" destOrd="0" presId="urn:microsoft.com/office/officeart/2005/8/layout/list1"/>
    <dgm:cxn modelId="{D674D0AF-01B4-4DF3-90DD-DAF37F533D54}" type="presParOf" srcId="{350B5CD4-14C5-4C8F-AD3E-3204822691E7}" destId="{B303A152-D5F1-4A18-813F-E2E35B67E925}" srcOrd="1" destOrd="0" presId="urn:microsoft.com/office/officeart/2005/8/layout/list1"/>
    <dgm:cxn modelId="{D76651D9-F22A-4111-896A-4D030DB75532}" type="presParOf" srcId="{357F34FD-9159-4421-ADFD-8E14EBA959DF}" destId="{5FDAF200-F332-4E4A-80AF-DCEE715F35A5}" srcOrd="9" destOrd="0" presId="urn:microsoft.com/office/officeart/2005/8/layout/list1"/>
    <dgm:cxn modelId="{DFCDE789-E141-4FC2-A6E1-7EF6EA186EA2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BAAC401-F67A-4517-A907-14CB63EDF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9FC34F7-3AEB-490B-B929-2450D926E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AAC401-F67A-4517-A907-14CB63EDF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C34F7-3AEB-490B-B929-2450D926E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BAAC401-F67A-4517-A907-14CB63EDF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9FC34F7-3AEB-490B-B929-2450D926E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AAC401-F67A-4517-A907-14CB63EDF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C34F7-3AEB-490B-B929-2450D926E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AAC401-F67A-4517-A907-14CB63EDF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C34F7-3AEB-490B-B929-2450D926E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AAC401-F67A-4517-A907-14CB63EDF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C34F7-3AEB-490B-B929-2450D926E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BAAC401-F67A-4517-A907-14CB63EDF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C34F7-3AEB-490B-B929-2450D926E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AAC401-F67A-4517-A907-14CB63EDF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C34F7-3AEB-490B-B929-2450D926E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AAC401-F67A-4517-A907-14CB63EDF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C34F7-3AEB-490B-B929-2450D926EB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AAC401-F67A-4517-A907-14CB63EDF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FC34F7-3AEB-490B-B929-2450D926E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BAAC401-F67A-4517-A907-14CB63EDF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9FC34F7-3AEB-490B-B929-2450D926E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BAAC401-F67A-4517-A907-14CB63EDF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9FC34F7-3AEB-490B-B929-2450D926E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7257238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VY_52_INOVACE_17_FYZIKA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- Tlak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Blaise_pasca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476672"/>
            <a:ext cx="3810000" cy="3987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Tlak</a:t>
            </a:r>
            <a:endParaRPr lang="cs-CZ" sz="6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4509120"/>
            <a:ext cx="7772400" cy="914400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Opakování kapitoly tlak, využití tlaku v praxi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značka tlaku:</a:t>
            </a: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základní jednotka tlaku:</a:t>
            </a: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vzorec pro výpočet tlaku: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63888" y="1772816"/>
            <a:ext cx="1800200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5148064" y="3501008"/>
            <a:ext cx="2520280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(pascal)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067944" y="5229200"/>
            <a:ext cx="2664296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 = 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24128" y="5445224"/>
            <a:ext cx="190500" cy="742950"/>
          </a:xfrm>
          <a:prstGeom prst="rect">
            <a:avLst/>
          </a:prstGeom>
          <a:noFill/>
        </p:spPr>
      </p:pic>
      <p:pic>
        <p:nvPicPr>
          <p:cNvPr id="10" name="Obrázek 9" descr="MB90007883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18864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Převeď jednotky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kPa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___________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0,5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hPa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=__________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60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___________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kPa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3,5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kPa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___________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____________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hPa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350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__________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kPa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79712" y="1556792"/>
            <a:ext cx="172819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2 000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23728" y="2276872"/>
            <a:ext cx="172819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50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23728" y="3068960"/>
            <a:ext cx="172819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0,06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267744" y="3933056"/>
            <a:ext cx="172819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3 500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979712" y="4869160"/>
            <a:ext cx="172819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0,08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23728" y="5661248"/>
            <a:ext cx="172819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0,35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Obrázek 9" descr="P101059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2420888"/>
            <a:ext cx="1706880" cy="21488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MB90030027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4208" y="2348880"/>
            <a:ext cx="1584176" cy="158417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Napiš, co uděláme, jestliže: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chceme zvětšit tlak, kterým působíme na podložku, aniž budeme působit větší silou.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chceme působit malým tlakem, ale gravitační síla působící na těleso je velká.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87624" y="2708920"/>
            <a:ext cx="2736304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Zmenším plochu, na kterou působím silou.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5085184"/>
            <a:ext cx="280831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Zvětším plochu, na kterou působí těleso.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MB900231492.JPG"/>
          <p:cNvPicPr>
            <a:picLocks noChangeAspect="1"/>
          </p:cNvPicPr>
          <p:nvPr/>
        </p:nvPicPr>
        <p:blipFill>
          <a:blip r:embed="rId3" cstate="print"/>
          <a:srcRect l="13395" t="13395" r="10703" b="19633"/>
          <a:stretch>
            <a:fillRect/>
          </a:stretch>
        </p:blipFill>
        <p:spPr>
          <a:xfrm>
            <a:off x="6444208" y="4437112"/>
            <a:ext cx="2232248" cy="19696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Která tělesa budou působit na podložku největším tlakem?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Srovnej tělesa podle působícího tlaku: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krychle – mezi válcem a kvádrem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válec – největší tlak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kvádr –nejmenší tlak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971600" y="4725144"/>
            <a:ext cx="3096344" cy="1656184"/>
          </a:xfrm>
          <a:prstGeom prst="ca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Krychle 6"/>
          <p:cNvSpPr/>
          <p:nvPr/>
        </p:nvSpPr>
        <p:spPr>
          <a:xfrm flipH="1">
            <a:off x="6516216" y="2924944"/>
            <a:ext cx="1156414" cy="3384376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Krychle 8"/>
          <p:cNvSpPr/>
          <p:nvPr/>
        </p:nvSpPr>
        <p:spPr>
          <a:xfrm>
            <a:off x="4067944" y="2852936"/>
            <a:ext cx="2088232" cy="179221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Které stroje a zařízení: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zvětší plochu, tím působí menším tlakem: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zmenší plochu, tím působí větším tlakem: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4941168"/>
            <a:ext cx="172819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sněžný skútr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3645024"/>
            <a:ext cx="172819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lyže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56176" y="4869160"/>
            <a:ext cx="1728192" cy="10801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jehla</a:t>
            </a:r>
          </a:p>
        </p:txBody>
      </p:sp>
      <p:sp>
        <p:nvSpPr>
          <p:cNvPr id="8" name="Obdélník 7"/>
          <p:cNvSpPr/>
          <p:nvPr/>
        </p:nvSpPr>
        <p:spPr>
          <a:xfrm>
            <a:off x="4283968" y="4869160"/>
            <a:ext cx="1728192" cy="10801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zubní vrtačka</a:t>
            </a:r>
          </a:p>
        </p:txBody>
      </p:sp>
      <p:sp>
        <p:nvSpPr>
          <p:cNvPr id="9" name="Obdélník 8"/>
          <p:cNvSpPr/>
          <p:nvPr/>
        </p:nvSpPr>
        <p:spPr>
          <a:xfrm>
            <a:off x="4283968" y="3645024"/>
            <a:ext cx="1728192" cy="10801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hřebík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156176" y="3573016"/>
            <a:ext cx="1728192" cy="10801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šídlo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195736" y="4941168"/>
            <a:ext cx="172819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pásový traktor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195736" y="3645024"/>
            <a:ext cx="172819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sněžnice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Kdo bude působit větším tlakem na podložku?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Slon, který má plochu jedné nohy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1 590cm², hmotnost slona je přibližně 5 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Slečna, která má hmotnost 85 kg a stojí na patách na jehlových podpatcích. Jeden podpatek má plochu 0,5 cm²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Slonice a slůňátko odcházející pryč"/>
          <p:cNvPicPr>
            <a:picLocks noChangeAspect="1" noChangeArrowheads="1"/>
          </p:cNvPicPr>
          <p:nvPr/>
        </p:nvPicPr>
        <p:blipFill>
          <a:blip r:embed="rId2" cstate="print"/>
          <a:srcRect l="19687" r="17314"/>
          <a:stretch>
            <a:fillRect/>
          </a:stretch>
        </p:blipFill>
        <p:spPr bwMode="auto">
          <a:xfrm>
            <a:off x="1115616" y="3501008"/>
            <a:ext cx="1728192" cy="27432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Slon: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 = 5 t = 5 000kg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m . g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5 000 . 10 = 50 000N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= 4 . 1 590 = 6 360 cm² = 0,636m²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 = F / S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 = 5 000/ 0,636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 = 7 862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Slečna: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 = 85kg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m . g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85. 10 = 850N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= 2 . 0,5 = 1cm² =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0,0001m²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 = F / S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 850/ 0,0001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 = 8 500Pa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Slon působí menším tlakem.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Zjisti hmotnost vašeho automobilu, šířku pneumatik, vypočti jakým tlakem působí na silnici?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pomůžeš někomu, kdo se propadl na ledu?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Najdi na internetu, který živočich dokáže „chodit“ po hladině vody, jak je to možné?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Jak souvisí očkování s tlakem?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Kdo bude nejspíše působit větším tlakem na sníh? Lyžař nebo snowboardista? Odpověď zdůvodni.  (Předpokládáme, že mají stejnou hmotnost) </a:t>
            </a:r>
          </a:p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Praha: SPN , 1992. 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Soubor: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Blaise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pascal.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jpg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In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[online]. St.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Petersburg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(Florida) 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3. 7. 2005 [cit. 2011-11-29]. Dostupné z WWW: &lt;http://cs.wikipedia.org/wiki/Soubor:Blaise_pascal.jpg&gt;.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384</TotalTime>
  <Words>511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Prezentace aplikace PowerPoint</vt:lpstr>
      <vt:lpstr>Tlak</vt:lpstr>
      <vt:lpstr>Doplň:</vt:lpstr>
      <vt:lpstr>Převeď jednotky</vt:lpstr>
      <vt:lpstr>Napiš, co uděláme, jestliže:</vt:lpstr>
      <vt:lpstr>Která tělesa budou působit na podložku největším tlakem?</vt:lpstr>
      <vt:lpstr>Které stroje a zařízení:</vt:lpstr>
      <vt:lpstr>Kdo bude působit větším tlakem na podložku?</vt:lpstr>
      <vt:lpstr>Řešení: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Tlak</dc:title>
  <dc:creator>ZŠ a MŠ při dětské léčebně</dc:creator>
  <cp:lastModifiedBy>NB</cp:lastModifiedBy>
  <cp:revision>48</cp:revision>
  <dcterms:created xsi:type="dcterms:W3CDTF">2011-11-29T06:37:00Z</dcterms:created>
  <dcterms:modified xsi:type="dcterms:W3CDTF">2012-03-06T19:39:28Z</dcterms:modified>
</cp:coreProperties>
</file>