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1366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23270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84240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1457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02920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9382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2408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04738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3336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5929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13144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298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obrazky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ejiny.ceskatelevize.cz/208552116230018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262014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ÚJEZD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VY_32_INOVACE_14_Vl_BRUNCVÍK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08" y="3928508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8248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747936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BRUNCVÍK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544616"/>
          </a:xfrm>
        </p:spPr>
        <p:txBody>
          <a:bodyPr>
            <a:noAutofit/>
          </a:bodyPr>
          <a:lstStyle/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BRUNCVÍK je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postava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ze slovanské mytologie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podle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legendy byl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BRUNCVÍK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synem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knížete ŽIBŘIDA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získal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pro české království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ZNAK ORLICE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vládl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moudře a spravedlivě a rozhodl se získat pro české království lepší erbovní znamení, proto se s početnou družinou vydal do světa, kde zažil různá dobrodružství a bojoval se všelijakými exotickými zvířaty 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obludami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zachránil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život lvu tím, že zabil strašného draka, a za tuto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statečnost ZÍSKAL LVA DO ČESKÉHO ERBU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podle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legendy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dostal na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hradě krále </a:t>
            </a:r>
            <a:r>
              <a:rPr lang="cs-CZ" sz="2400" b="1" dirty="0" err="1">
                <a:latin typeface="Times New Roman" pitchFamily="18" charset="0"/>
                <a:cs typeface="Times New Roman" pitchFamily="18" charset="0"/>
              </a:rPr>
              <a:t>Olibriuse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ZÁZRAČNÝ MEČ,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který na požádání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srazil hlavy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všem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nepřátelům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eč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však po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Bruncvíkově smrti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ztratil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podle legendy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je zazděn v mostním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pilíři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říká se,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že se objeví, až bude Čechům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nejhůře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buFont typeface="Courier New" pitchFamily="49" charset="0"/>
              <a:buChar char="o"/>
            </a:pP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4725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571500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571500"/>
            <a:ext cx="360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SOCHA BRUNCVÍKA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 KARLOVĚ MOSTĚ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 PRAZE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2737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http://obrazky.cz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4"/>
              </a:rPr>
              <a:t>http://dejiny.ceskatelevize.cz/208552116230018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6498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138</Words>
  <Application>Microsoft Office PowerPoint</Application>
  <PresentationFormat>Předvádění na obrazovce (4:3)</PresentationFormat>
  <Paragraphs>29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Human</vt:lpstr>
      <vt:lpstr>VLASTIVĚDA vypracovala: Mgr. Kateřina SÁLOVÁ ZŠ a MŠ MALÝ ÚJEZD VY_32_INOVACE_14_Vl_BRUNCVÍK</vt:lpstr>
      <vt:lpstr>BRUNCVÍK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vypracovala: Mgr. Kateřina SÁLOVÁ ZŠ a MŠ MALÝ ÚJEZD VY_32_INOVACE_10_Vl_KNĚŽNA LIBUŠE</dc:title>
  <dc:creator>uživatel</dc:creator>
  <cp:lastModifiedBy>uživatel</cp:lastModifiedBy>
  <cp:revision>9</cp:revision>
  <dcterms:created xsi:type="dcterms:W3CDTF">2011-12-16T08:07:24Z</dcterms:created>
  <dcterms:modified xsi:type="dcterms:W3CDTF">2011-12-19T10:55:13Z</dcterms:modified>
</cp:coreProperties>
</file>