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846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384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16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2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80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19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27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734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075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356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257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032382-3944-4752-81EE-8CF8933E29C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8DEE7-F37D-47F5-B72A-5DB5232658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64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ivo%C4%8Dichov%C3%A9" TargetMode="External"/><Relationship Id="rId2" Type="http://schemas.openxmlformats.org/officeDocument/2006/relationships/hyperlink" Target="http://cs.wikipedia.org/wiki/Rostli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Houb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kroskop" TargetMode="External"/><Relationship Id="rId2" Type="http://schemas.openxmlformats.org/officeDocument/2006/relationships/hyperlink" Target="http://cs.wikipedia.org/wiki/Bu%C5%88k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7/Plant_cell_structure_cs.svg/676px-Plant_cell_structure_cs.svg.png" TargetMode="External"/><Relationship Id="rId2" Type="http://schemas.openxmlformats.org/officeDocument/2006/relationships/hyperlink" Target="http://upload.wikimedia.org/wikipedia/commons/thumb/b/b1/Optical_microscope_nikon_alphaphot_+.jpg/250px-Optical_microscope_nikon_alphaphot_+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2/Myxococcus_xanthus.png/220px-Myxococcus_xanthus.png" TargetMode="External"/><Relationship Id="rId5" Type="http://schemas.openxmlformats.org/officeDocument/2006/relationships/hyperlink" Target="http://upload.wikimedia.org/wikipedia/commons/thumb/c/cb/Paramecium.jpg/220px-Paramecium.jpg" TargetMode="External"/><Relationship Id="rId4" Type="http://schemas.openxmlformats.org/officeDocument/2006/relationships/hyperlink" Target="http://upload.wikimedia.org/wikipedia/commons/thumb/5/58/Animal_cell_structure_cs.svg/600px-Animal_cell_structure_cs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ivá příroda – vývoj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VY_32_INOVACE_10_B_07_ŽIVÁ PŘÍRODA-VÝVOJ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613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413939"/>
              </p:ext>
            </p:extLst>
          </p:nvPr>
        </p:nvGraphicFramePr>
        <p:xfrm>
          <a:off x="1187624" y="1628800"/>
          <a:ext cx="6834212" cy="4468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6.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vývoj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vznik života, rozrůznění organismů, rostliny, houby, živočichové, prvoci, bakterie, viry, mikroskop, buňka, rostlinná, živočišná, organely, organismy, jednobuněčné, mnohobuněčné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dědičnost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836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Vznik života na Zemi:</a:t>
            </a:r>
          </a:p>
          <a:p>
            <a:pPr>
              <a:buFontTx/>
              <a:buChar char="-"/>
            </a:pPr>
            <a:r>
              <a:rPr lang="cs-CZ" sz="2500" dirty="0" smtClean="0"/>
              <a:t>Země byla po svém vzniku nejprve bez života (horká, neklidná,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     nehostinná)</a:t>
            </a:r>
          </a:p>
          <a:p>
            <a:pPr>
              <a:buFontTx/>
              <a:buChar char="-"/>
            </a:pPr>
            <a:r>
              <a:rPr lang="cs-CZ" sz="2500" dirty="0" smtClean="0"/>
              <a:t>po ochlazení Země se objevily první organismy v mořích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(nejprve velmi malé, později se zvětšovaly 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postupně se některé přesunuly z vody na souš)</a:t>
            </a:r>
          </a:p>
          <a:p>
            <a:pPr>
              <a:buFontTx/>
              <a:buChar char="-"/>
            </a:pPr>
            <a:r>
              <a:rPr lang="cs-CZ" sz="2500" dirty="0" smtClean="0"/>
              <a:t>organismy se postupně rozrůznily až do dnešní podoby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</a:t>
            </a:r>
            <a:r>
              <a:rPr lang="cs-CZ" sz="2500" dirty="0" smtClean="0">
                <a:hlinkClick r:id="rId2"/>
              </a:rPr>
              <a:t>rostliny</a:t>
            </a:r>
            <a:r>
              <a:rPr lang="cs-CZ" sz="2500" dirty="0" smtClean="0"/>
              <a:t> – zkoumá botanika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</a:t>
            </a:r>
            <a:r>
              <a:rPr lang="cs-CZ" sz="2500" dirty="0" smtClean="0">
                <a:hlinkClick r:id="rId3"/>
              </a:rPr>
              <a:t>živočichové</a:t>
            </a:r>
            <a:r>
              <a:rPr lang="cs-CZ" sz="2500" dirty="0" smtClean="0"/>
              <a:t> – zkoumá zoologie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</a:t>
            </a:r>
            <a:r>
              <a:rPr lang="cs-CZ" sz="2500" dirty="0" smtClean="0">
                <a:hlinkClick r:id="rId4"/>
              </a:rPr>
              <a:t>houby</a:t>
            </a:r>
            <a:r>
              <a:rPr lang="cs-CZ" sz="2500" dirty="0" smtClean="0"/>
              <a:t> – zkoumá mykologie</a:t>
            </a:r>
          </a:p>
          <a:p>
            <a:pPr>
              <a:buFontTx/>
              <a:buChar char="-"/>
            </a:pPr>
            <a:r>
              <a:rPr lang="cs-CZ" sz="2500" dirty="0" smtClean="0"/>
              <a:t>dnes se rozlišují i další (mikroskopické) skupiny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prvoci, bakterie, viry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740352" y="4077072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732240" y="5877272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18247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Základní stavební jednotka každého organismu = </a:t>
            </a:r>
            <a:r>
              <a:rPr lang="cs-CZ" sz="2500" b="1" dirty="0" smtClean="0">
                <a:hlinkClick r:id="rId2"/>
              </a:rPr>
              <a:t>buňka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(komůrka obalená slupkou a naplněná tekutinou, v ní útvary –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             organely)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Buňky umožňuje sledovat </a:t>
            </a:r>
            <a:r>
              <a:rPr lang="cs-CZ" sz="2500" dirty="0" smtClean="0">
                <a:hlinkClick r:id="rId3"/>
              </a:rPr>
              <a:t>mikroskop</a:t>
            </a:r>
            <a:r>
              <a:rPr lang="cs-CZ" sz="2500" dirty="0" smtClean="0"/>
              <a:t>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(zvětšující přístroj),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jsou různé druhy mikroskopů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(optický, elektronový)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</a:t>
            </a:r>
            <a:r>
              <a:rPr lang="cs-CZ" sz="2500" i="1" dirty="0" smtClean="0"/>
              <a:t>Optický mikroskop (základem jsou 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                               skleněné čočky)</a:t>
            </a:r>
            <a:endParaRPr lang="cs-CZ" sz="2500" i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96346"/>
            <a:ext cx="2880320" cy="4366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7288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Rostlinná buňka</a:t>
            </a:r>
            <a:endParaRPr lang="cs-CZ" sz="25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979" y="1131271"/>
            <a:ext cx="7011163" cy="4926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72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   </a:t>
            </a:r>
            <a:r>
              <a:rPr lang="cs-CZ" sz="2500" i="1" dirty="0" smtClean="0"/>
              <a:t>Živočišná buňka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122" y="1165627"/>
            <a:ext cx="7046497" cy="4932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72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i="1" dirty="0" smtClean="0"/>
              <a:t>                                                  </a:t>
            </a:r>
            <a:r>
              <a:rPr lang="cs-CZ" sz="2500" b="1" dirty="0" smtClean="0"/>
              <a:t>Organismy</a:t>
            </a:r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r>
              <a:rPr lang="cs-CZ" sz="2500" dirty="0" smtClean="0"/>
              <a:t>     </a:t>
            </a:r>
            <a:r>
              <a:rPr lang="cs-CZ" sz="2500" b="1" dirty="0" smtClean="0"/>
              <a:t>jednobuněčné                                                       mnohobuněčné</a:t>
            </a:r>
          </a:p>
          <a:p>
            <a:pPr marL="0" indent="0">
              <a:buNone/>
            </a:pPr>
            <a:r>
              <a:rPr lang="cs-CZ" sz="2500" dirty="0" smtClean="0"/>
              <a:t>(složeny z jedné buňky)                                       (složeny z více buněk)</a:t>
            </a: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err="1" smtClean="0"/>
              <a:t>Paramecium</a:t>
            </a:r>
            <a:r>
              <a:rPr lang="cs-CZ" sz="2500" dirty="0" smtClean="0"/>
              <a:t> </a:t>
            </a:r>
            <a:r>
              <a:rPr lang="cs-CZ" sz="2500" dirty="0" err="1" smtClean="0"/>
              <a:t>aurelia</a:t>
            </a:r>
            <a:r>
              <a:rPr lang="cs-CZ" sz="2500" dirty="0" smtClean="0"/>
              <a:t>                                                     </a:t>
            </a:r>
            <a:r>
              <a:rPr lang="cs-CZ" sz="2500" dirty="0" err="1" smtClean="0"/>
              <a:t>Myxobakterie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- tvoří mnohobuněčné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         plodničky</a:t>
            </a: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</a:t>
            </a:r>
            <a:r>
              <a:rPr lang="cs-CZ" sz="2500" b="1" dirty="0" smtClean="0"/>
              <a:t>Všechny organismy mají schopnost rozmnožování (dědičnost)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1556792"/>
            <a:ext cx="288032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691680" y="1556792"/>
            <a:ext cx="288032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30" y="2891036"/>
            <a:ext cx="1892004" cy="1857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727" y="2852936"/>
            <a:ext cx="1895704" cy="1895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301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 -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Co tvoří živou část přírody a co všechno do ní patří?</a:t>
            </a:r>
          </a:p>
          <a:p>
            <a:pPr marL="0" indent="0">
              <a:buNone/>
            </a:pPr>
            <a:r>
              <a:rPr lang="cs-CZ" sz="2500" dirty="0" smtClean="0"/>
              <a:t>V jakém prostředí se vyvinuly živé organismy?</a:t>
            </a:r>
          </a:p>
          <a:p>
            <a:pPr marL="0" indent="0">
              <a:buNone/>
            </a:pPr>
            <a:r>
              <a:rPr lang="cs-CZ" sz="2500" dirty="0" smtClean="0"/>
              <a:t>Co považujeme za zásadní změnu ve vývoji organismů?</a:t>
            </a:r>
          </a:p>
          <a:p>
            <a:pPr marL="0" indent="0">
              <a:buNone/>
            </a:pPr>
            <a:r>
              <a:rPr lang="cs-CZ" sz="2500" dirty="0" smtClean="0"/>
              <a:t>Do jakých skupin organismy třídíme?</a:t>
            </a:r>
          </a:p>
          <a:p>
            <a:pPr marL="0" indent="0">
              <a:buNone/>
            </a:pPr>
            <a:r>
              <a:rPr lang="cs-CZ" sz="2500" dirty="0" smtClean="0"/>
              <a:t>Co je základní jednotkou těla každého organismu?</a:t>
            </a:r>
          </a:p>
          <a:p>
            <a:pPr marL="0" indent="0">
              <a:buNone/>
            </a:pPr>
            <a:r>
              <a:rPr lang="cs-CZ" sz="2500" dirty="0" smtClean="0"/>
              <a:t>Čím se liší rostlinná buňka od živočišné?</a:t>
            </a:r>
          </a:p>
          <a:p>
            <a:pPr marL="0" indent="0">
              <a:buNone/>
            </a:pPr>
            <a:r>
              <a:rPr lang="cs-CZ" sz="2500" dirty="0" smtClean="0"/>
              <a:t>Jaký je rozdíl mezi jednobuněčnými a mnohobuněčnými organismy?</a:t>
            </a:r>
          </a:p>
          <a:p>
            <a:pPr marL="0" indent="0">
              <a:buNone/>
            </a:pPr>
            <a:r>
              <a:rPr lang="cs-CZ" sz="2500" dirty="0" smtClean="0"/>
              <a:t>Co je to dědičnost?</a:t>
            </a:r>
          </a:p>
          <a:p>
            <a:pPr marL="0" indent="0">
              <a:buNone/>
            </a:pPr>
            <a:r>
              <a:rPr lang="cs-CZ" sz="2500" dirty="0" smtClean="0"/>
              <a:t>Jak se nazývají vědy studující rostliny, houby a živočichy?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7974312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6</a:t>
            </a:r>
            <a:r>
              <a:rPr lang="cs-CZ" sz="2300" dirty="0" smtClean="0">
                <a:solidFill>
                  <a:prstClr val="black"/>
                </a:solidFill>
              </a:rPr>
              <a:t>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vzniku života na Zemi a pozdějšího rozrůznění organismů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mikroskopem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rostlinné a živočišné buňky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0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>
                <a:hlinkClick r:id="rId2"/>
              </a:rPr>
              <a:t>http://upload.wikimedia.org/wikipedia/commons/thumb/b/b1/Optical_microscope_nikon_alphaphot_%2B.jpg/250px-Optical_microscope_nikon_alphaphot_%</a:t>
            </a:r>
            <a:r>
              <a:rPr lang="cs-CZ" sz="2300" dirty="0" smtClean="0">
                <a:hlinkClick r:id="rId2"/>
              </a:rPr>
              <a:t>2B.jpg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upload.wikimedia.org/wikipedia/commons/thumb/f/f7/Plant_cell_structure_cs.svg/676px-Plant_cell_structure_cs.svg.png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upload.wikimedia.org/wikipedia/commons/thumb/5/58/Animal_cell_structure_cs.svg/600px-Animal_cell_structure_cs.svg.png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upload.wikimedia.org/wikipedia/commons/thumb/c/cb/Paramecium.jpg/220px-Paramecium.jpg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upload.wikimedia.org/wikipedia/commons/thumb/0/02/Myxococcus_xanthus.png/220px-Myxococcus_xanthus.png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17903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521</Words>
  <Application>Microsoft Office PowerPoint</Application>
  <PresentationFormat>Předvádění na obrazovce (4:3)</PresentationFormat>
  <Paragraphs>150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Živá příroda – vývoj</vt:lpstr>
      <vt:lpstr>Prezentace aplikace PowerPoint</vt:lpstr>
      <vt:lpstr>Živá příroda - vývoj</vt:lpstr>
      <vt:lpstr>Živá příroda - vývoj</vt:lpstr>
      <vt:lpstr>Živá příroda - vývoj</vt:lpstr>
      <vt:lpstr>Živá příroda - vývoj</vt:lpstr>
      <vt:lpstr>Živá příroda - vývoj</vt:lpstr>
      <vt:lpstr>Živá příroda - vývoj</vt:lpstr>
      <vt:lpstr>Mgr. Renáta Jehličková 6.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příroda – vývoj</dc:title>
  <dc:creator>Renata Jehličková</dc:creator>
  <cp:lastModifiedBy>Renata Jehličková</cp:lastModifiedBy>
  <cp:revision>31</cp:revision>
  <dcterms:created xsi:type="dcterms:W3CDTF">2012-04-06T23:24:24Z</dcterms:created>
  <dcterms:modified xsi:type="dcterms:W3CDTF">2012-06-28T20:34:45Z</dcterms:modified>
</cp:coreProperties>
</file>