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893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868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933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567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456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189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835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938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09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317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87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1CBF6-C519-4637-BBA2-2D7453D63FE5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921D84-E134-4A5E-AD97-6314FE86EF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434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hyperlink" Target="http://cs.wikipedia.org/wiki/Parazitismus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://cs.wikipedia.org/wiki/Potravn%C3%AD_%C5%99et%C4%9Bze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Symbi%C3%B3z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snatka_okrouhlolist%C3%A1" TargetMode="External"/><Relationship Id="rId2" Type="http://schemas.openxmlformats.org/officeDocument/2006/relationships/hyperlink" Target="http://cs.wikipedia.org/wiki/Maso%C5%BErav%C3%A9_rostlin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c/cc/Snail.jpg/200px-Snail.jpg" TargetMode="External"/><Relationship Id="rId7" Type="http://schemas.openxmlformats.org/officeDocument/2006/relationships/hyperlink" Target="http://upload.wikimedia.org/wikipedia/commons/thumb/0/06/Drosera_rotundifolia_leaf1.jpg/120px-Drosera_rotundifolia_leaf1.jpg" TargetMode="External"/><Relationship Id="rId2" Type="http://schemas.openxmlformats.org/officeDocument/2006/relationships/hyperlink" Target="http://upload.wikimedia.org/wikipedia/commons/thumb/b/b2/Taraxacum_officinale_-_K%C3%B6hler%E2%80%93s_Medizinal-Pflanzen-135.jpg/258px-Taraxacum_officinale_-_K%C3%B6hler%E2%80%93s_Medizinal-Pflanzen-13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f/Drosera_rotundifolia_130405.jpg/220px-Drosera_rotundifolia_130405.jpg" TargetMode="External"/><Relationship Id="rId5" Type="http://schemas.openxmlformats.org/officeDocument/2006/relationships/hyperlink" Target="http://upload.wikimedia.org/wikipedia/commons/thumb/d/d0/Vulpes_vulpes_standing_in_snow.jpg/250px-Vulpes_vulpes_standing_in_snow.jpg" TargetMode="External"/><Relationship Id="rId4" Type="http://schemas.openxmlformats.org/officeDocument/2006/relationships/hyperlink" Target="http://upload.wikimedia.org/wikipedia/commons/thumb/e/e1/Erinaceus_europaeus_(Marek_Szczepanek).jpg/255px-Erinaceus_europaeus_(Marek_Szczepanek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Vzájemné vztahy mezi organismy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132856"/>
            <a:ext cx="7488832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VY_32_INOVACE_10_B_14_VZÁJEMNÉ VZTAHY MEZI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ORGANISMY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632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127318"/>
              </p:ext>
            </p:extLst>
          </p:nvPr>
        </p:nvGraphicFramePr>
        <p:xfrm>
          <a:off x="1187624" y="1628800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13.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Vzájemné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vztahy mezi organismy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potravní řetězec, predátor, parazitismus, cizopasníci, symbióza, masožravé rostliny, rosnatka okrouhlolistá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6821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Vzájemné vztahy mezi organismy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Organismy žijící na jednom místě            různě se ovlivňují:</a:t>
            </a:r>
          </a:p>
          <a:p>
            <a:pPr>
              <a:buFontTx/>
              <a:buChar char="-"/>
            </a:pPr>
            <a:r>
              <a:rPr lang="cs-CZ" sz="2500" b="1" dirty="0" smtClean="0">
                <a:hlinkClick r:id="rId2"/>
              </a:rPr>
              <a:t>potravní řetězec</a:t>
            </a:r>
            <a:endParaRPr lang="cs-CZ" sz="2500" b="1" dirty="0" smtClean="0"/>
          </a:p>
          <a:p>
            <a:pPr>
              <a:buFontTx/>
              <a:buChar char="-"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                                       (predátor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po jejich úhynu tělo využijí rozkládající organismy </a:t>
            </a:r>
          </a:p>
          <a:p>
            <a:pPr marL="0" indent="0">
              <a:buNone/>
            </a:pPr>
            <a:r>
              <a:rPr lang="cs-CZ" sz="2500" dirty="0" smtClean="0"/>
              <a:t>             - hmyz, bakterie)</a:t>
            </a:r>
          </a:p>
          <a:p>
            <a:pPr>
              <a:buFontTx/>
              <a:buChar char="-"/>
            </a:pPr>
            <a:r>
              <a:rPr lang="cs-CZ" sz="2500" b="1" dirty="0" smtClean="0">
                <a:hlinkClick r:id="rId3"/>
              </a:rPr>
              <a:t>parazitismus</a:t>
            </a:r>
            <a:r>
              <a:rPr lang="cs-CZ" sz="2500" b="1" dirty="0" smtClean="0"/>
              <a:t> (cizopasníci)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zvláštní typ potravního vztahu – užitek jen na jedné straně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(např. jmelí, blechy, vši, tasemnice...)</a:t>
            </a:r>
          </a:p>
          <a:p>
            <a:pPr>
              <a:buFontTx/>
              <a:buChar char="-"/>
            </a:pPr>
            <a:r>
              <a:rPr lang="cs-CZ" sz="2500" b="1" dirty="0" smtClean="0">
                <a:hlinkClick r:id="rId4"/>
              </a:rPr>
              <a:t>symbióza</a:t>
            </a:r>
            <a:endParaRPr lang="cs-CZ" sz="2500" b="1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vzájemně prospěšné soužití mezi dvěma organismy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(např. mravenci a mšice, rostliny a jejich opylovači...)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55576" y="335699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755576" y="4653136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55576" y="5877272"/>
            <a:ext cx="43204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716016" y="1286447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69" y="1928349"/>
            <a:ext cx="774437" cy="106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28349"/>
            <a:ext cx="1424804" cy="1068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928350"/>
            <a:ext cx="1641527" cy="106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1906" y="1928350"/>
            <a:ext cx="1571474" cy="106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se šipkou 12"/>
          <p:cNvCxnSpPr>
            <a:stCxn id="1026" idx="3"/>
          </p:cNvCxnSpPr>
          <p:nvPr/>
        </p:nvCxnSpPr>
        <p:spPr>
          <a:xfrm>
            <a:off x="1067406" y="2462651"/>
            <a:ext cx="55226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044476" y="2462651"/>
            <a:ext cx="5194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205415" y="2462651"/>
            <a:ext cx="52649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65750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Vzájemné vztahy mezi organismy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Zvláštní vztah – </a:t>
            </a:r>
            <a:r>
              <a:rPr lang="cs-CZ" sz="2500" b="1" dirty="0" smtClean="0">
                <a:hlinkClick r:id="rId2"/>
              </a:rPr>
              <a:t>masožravé rostliny</a:t>
            </a:r>
            <a:endParaRPr lang="cs-CZ" sz="2500" b="1" dirty="0" smtClean="0"/>
          </a:p>
          <a:p>
            <a:pPr>
              <a:buFontTx/>
              <a:buChar char="-"/>
            </a:pPr>
            <a:r>
              <a:rPr lang="cs-CZ" sz="2500" dirty="0" smtClean="0"/>
              <a:t>pasti na hmyz (lepkavé listy, rychlé zavření květu apod.)</a:t>
            </a:r>
          </a:p>
          <a:p>
            <a:pPr>
              <a:buFontTx/>
              <a:buChar char="-"/>
            </a:pPr>
            <a:r>
              <a:rPr lang="cs-CZ" sz="2500" dirty="0" smtClean="0"/>
              <a:t>žijí i u nás          např. </a:t>
            </a:r>
            <a:r>
              <a:rPr lang="cs-CZ" sz="2500" dirty="0" smtClean="0">
                <a:hlinkClick r:id="rId3"/>
              </a:rPr>
              <a:t>rosnatka okrouhlolistá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(vzácně na rašeliništích)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     </a:t>
            </a:r>
            <a:r>
              <a:rPr lang="cs-CZ" sz="2500" i="1" dirty="0" smtClean="0"/>
              <a:t>rosnatka okrouhlolistá                     rosnatka - detail listu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979712" y="2232585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140968"/>
            <a:ext cx="3648405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30082"/>
            <a:ext cx="3662920" cy="2963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55488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Vzájemné vztahy mezi organismy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 smtClean="0"/>
          </a:p>
          <a:p>
            <a:pPr marL="0" indent="0">
              <a:buNone/>
            </a:pPr>
            <a:r>
              <a:rPr lang="cs-CZ" sz="2500" dirty="0" smtClean="0"/>
              <a:t>Proč se organismy žijící na jednom místě vzájemně ovlivňují?</a:t>
            </a:r>
          </a:p>
          <a:p>
            <a:pPr marL="0" indent="0">
              <a:buNone/>
            </a:pPr>
            <a:r>
              <a:rPr lang="cs-CZ" sz="2500" dirty="0" smtClean="0"/>
              <a:t>Jaké různé vztahy mohou být mezi organismy?</a:t>
            </a:r>
          </a:p>
          <a:p>
            <a:pPr marL="0" indent="0">
              <a:buNone/>
            </a:pPr>
            <a:r>
              <a:rPr lang="cs-CZ" sz="2500" dirty="0" smtClean="0"/>
              <a:t>Jak funguje potravní řetězec? Znáš nějaký příklad?</a:t>
            </a:r>
          </a:p>
          <a:p>
            <a:pPr marL="0" indent="0">
              <a:buNone/>
            </a:pPr>
            <a:r>
              <a:rPr lang="cs-CZ" sz="2500" dirty="0" smtClean="0"/>
              <a:t>Co je to parazitismus? Znáš nějaké cizopasníky?</a:t>
            </a:r>
          </a:p>
          <a:p>
            <a:pPr marL="0" indent="0">
              <a:buNone/>
            </a:pPr>
            <a:r>
              <a:rPr lang="cs-CZ" sz="2500" dirty="0" smtClean="0"/>
              <a:t>Co je to symbióza? Znáš nějaké příklady?</a:t>
            </a:r>
          </a:p>
          <a:p>
            <a:pPr marL="0" indent="0">
              <a:buNone/>
            </a:pPr>
            <a:r>
              <a:rPr lang="cs-CZ" sz="2500" dirty="0" smtClean="0"/>
              <a:t>Co víš o masožravých rostlinách? Který druh žije i u nás?</a:t>
            </a: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915548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 smtClean="0">
                <a:solidFill>
                  <a:prstClr val="black"/>
                </a:solidFill>
              </a:rPr>
              <a:t>13.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Objasnění vzájemných vztahů mezi organismy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Vysvětlení pojmů potravní řetězec, parazitismus, symbióza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masožravými rostlinami (rosnatka </a:t>
            </a:r>
            <a:r>
              <a:rPr lang="cs-CZ" sz="2300" dirty="0" err="1" smtClean="0">
                <a:solidFill>
                  <a:prstClr val="black"/>
                </a:solidFill>
              </a:rPr>
              <a:t>okrouholistá</a:t>
            </a:r>
            <a:r>
              <a:rPr lang="cs-CZ" sz="2300" dirty="0" smtClean="0">
                <a:solidFill>
                  <a:prstClr val="black"/>
                </a:solidFill>
              </a:rPr>
              <a:t>)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303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 smtClean="0">
                <a:hlinkClick r:id="rId2"/>
              </a:rPr>
              <a:t>http://upload.wikimedia.org/wikipedia/commons/thumb/b/b2/Taraxacum_officinale_-_K%C3%B6hler%E2%80%93s_Medizinal-Pflanzen-135.jpg/258px-Taraxacum_officinale_-_K%C3%B6hler%E2%80%93s_Medizinal-Pflanzen-135.jpg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upload.wikimedia.org/wikipedia/commons/thumb/c/cc/Snail.jpg/200px-Snail.jpg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http://upload.wikimedia.org/wikipedia/commons/thumb/e/e1/Erinaceus_europaeus_%28Marek_Szczepanek%29.jpg/255px-Erinaceus_europaeus_%</a:t>
            </a:r>
            <a:r>
              <a:rPr lang="cs-CZ" sz="2300" dirty="0" smtClean="0">
                <a:hlinkClick r:id="rId4"/>
              </a:rPr>
              <a:t>28Marek_Szczepanek%29.jpg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upload.wikimedia.org/wikipedia/commons/thumb/d/d0/Vulpes_vulpes_standing_in_snow.jpg/250px-Vulpes_vulpes_standing_in_snow.jpg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upload.wikimedia.org/wikipedia/commons/thumb/6/6f/Drosera_rotundifolia_130405.jpg/220px-Drosera_rotundifolia_130405.jpg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upload.wikimedia.org/wikipedia/commons/thumb/0/06/Drosera_rotundifolia_leaf1.jpg/120px-Drosera_rotundifolia_leaf1.jpg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08264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413</Words>
  <Application>Microsoft Office PowerPoint</Application>
  <PresentationFormat>Předvádění na obrazovce (4:3)</PresentationFormat>
  <Paragraphs>95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Vzájemné vztahy mezi organismy </vt:lpstr>
      <vt:lpstr>Prezentace aplikace PowerPoint</vt:lpstr>
      <vt:lpstr>Vzájemné vztahy mezi organismy</vt:lpstr>
      <vt:lpstr>Vzájemné vztahy mezi organismy</vt:lpstr>
      <vt:lpstr>Vzájemné vztahy mezi organismy</vt:lpstr>
      <vt:lpstr>Mgr. Renáta Jehličková 13. dubna 2012 Určeno pro 4.ročník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Vzájemné vztahy mezi organismy </dc:title>
  <dc:creator>Renata Jehličková</dc:creator>
  <cp:lastModifiedBy>Renata Jehličková</cp:lastModifiedBy>
  <cp:revision>39</cp:revision>
  <dcterms:created xsi:type="dcterms:W3CDTF">2012-04-07T00:05:59Z</dcterms:created>
  <dcterms:modified xsi:type="dcterms:W3CDTF">2012-06-28T20:26:02Z</dcterms:modified>
</cp:coreProperties>
</file>