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66D6C9-B161-40C4-803B-23DE5F305DC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4714FC-6B7A-4C1B-B078-F7CEA42BD0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9303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4714FC-6B7A-4C1B-B078-F7CEA42BD09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12757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67052-E2BF-4DEE-838E-2E77BF4B9DD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10E52-996E-40AE-A965-BFDB6189E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21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67052-E2BF-4DEE-838E-2E77BF4B9DD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10E52-996E-40AE-A965-BFDB6189E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1551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67052-E2BF-4DEE-838E-2E77BF4B9DD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10E52-996E-40AE-A965-BFDB6189E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2539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67052-E2BF-4DEE-838E-2E77BF4B9DD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10E52-996E-40AE-A965-BFDB6189E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8971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67052-E2BF-4DEE-838E-2E77BF4B9DD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10E52-996E-40AE-A965-BFDB6189E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06878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67052-E2BF-4DEE-838E-2E77BF4B9DD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10E52-996E-40AE-A965-BFDB6189E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2623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67052-E2BF-4DEE-838E-2E77BF4B9DD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10E52-996E-40AE-A965-BFDB6189E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517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67052-E2BF-4DEE-838E-2E77BF4B9DD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10E52-996E-40AE-A965-BFDB6189E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5412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67052-E2BF-4DEE-838E-2E77BF4B9DD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10E52-996E-40AE-A965-BFDB6189E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885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67052-E2BF-4DEE-838E-2E77BF4B9DD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10E52-996E-40AE-A965-BFDB6189E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884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67052-E2BF-4DEE-838E-2E77BF4B9DD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10E52-996E-40AE-A965-BFDB6189E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5568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067052-E2BF-4DEE-838E-2E77BF4B9DD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C10E52-996E-40AE-A965-BFDB6189E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0580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hyperlink" Target="http://cs.wikipedia.org/wiki/Plevel" TargetMode="External"/><Relationship Id="rId7" Type="http://schemas.openxmlformats.org/officeDocument/2006/relationships/image" Target="../media/image2.png"/><Relationship Id="rId2" Type="http://schemas.openxmlformats.org/officeDocument/2006/relationships/hyperlink" Target="http://cs.wikipedia.org/wiki/Spole%C4%8Denstv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otkan_obecn%C3%BD" TargetMode="External"/><Relationship Id="rId5" Type="http://schemas.openxmlformats.org/officeDocument/2006/relationships/hyperlink" Target="http://cs.wikipedia.org/wiki/Krysa_obecn%C3%A1" TargetMode="External"/><Relationship Id="rId4" Type="http://schemas.openxmlformats.org/officeDocument/2006/relationships/hyperlink" Target="http://cs.wikipedia.org/wiki/Kop%C5%99iva_dvoudom%C3%A1" TargetMode="External"/><Relationship Id="rId9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Les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Lesn%C3%AD_patra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0/0c/Acid_rain_woods1.JPG/220px-Acid_rain_woods1.JPG" TargetMode="External"/><Relationship Id="rId3" Type="http://schemas.openxmlformats.org/officeDocument/2006/relationships/hyperlink" Target="http://upload.wikimedia.org/wikipedia/commons/thumb/b/b7/Rattus_rattus_01.JPG/220px-Rattus_rattus_01.JPG" TargetMode="External"/><Relationship Id="rId7" Type="http://schemas.openxmlformats.org/officeDocument/2006/relationships/hyperlink" Target="http://upload.wikimedia.org/wikipedia/commons/thumb/a/a3/Wald_nach_Kyrill.JPG/220px-Wald_nach_Kyrill.JPG" TargetMode="External"/><Relationship Id="rId2" Type="http://schemas.openxmlformats.org/officeDocument/2006/relationships/hyperlink" Target="http://upload.wikimedia.org/wikipedia/commons/thumb/1/16/Brennnessel_1.JPG/120px-Brennnessel_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d/d2/Karpatsk%C3%A1_ost%C5%99icov%C3%A1_dubohab%C5%99ina.jpg/300px-Karpatsk%C3%A1_ost%C5%99icov%C3%A1_dubohab%C5%99ina.jpg" TargetMode="External"/><Relationship Id="rId5" Type="http://schemas.openxmlformats.org/officeDocument/2006/relationships/hyperlink" Target="http://upload.wikimedia.org/wikipedia/commons/thumb/5/54/Wood_Jizera_Mountains.JPG/220px-Wood_Jizera_Mountains.JPG" TargetMode="External"/><Relationship Id="rId4" Type="http://schemas.openxmlformats.org/officeDocument/2006/relationships/hyperlink" Target="http://upload.wikimedia.org/wikipedia/commons/thumb/1/15/WildRat.jpg/258px-WildRa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8064896" cy="1470025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Základní společenstva - lesy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2132856"/>
            <a:ext cx="7632848" cy="4392488"/>
          </a:xfrm>
        </p:spPr>
        <p:txBody>
          <a:bodyPr>
            <a:normAutofit/>
          </a:bodyPr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Název:  VY_32_INOVACE_10_B_15_ZÁKLADNÍ SPOLEČENSTVA-</a:t>
            </a: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 </a:t>
            </a:r>
            <a:r>
              <a:rPr lang="cs-CZ" sz="2300" dirty="0" smtClean="0">
                <a:solidFill>
                  <a:schemeClr val="tx1"/>
                </a:solidFill>
              </a:rPr>
              <a:t>             LESY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Téma:  ROZMANITOST PŘÍRODY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7192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3362751"/>
              </p:ext>
            </p:extLst>
          </p:nvPr>
        </p:nvGraphicFramePr>
        <p:xfrm>
          <a:off x="1187624" y="1628800"/>
          <a:ext cx="6834212" cy="41943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14.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4. června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IV.B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Rozmanitost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přírody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Základní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společenstva - lesy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přírodní společenstva, plevele, cizopasníci, stromy, byliny, houby, živočichové, druhy lesů, smrčiny, kleč, bučiny, jedlobučiny, doubravy, lužní lesy, lesní patra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3718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3">
              <a:lumMod val="75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Základní společenstva - lesy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dirty="0" smtClean="0"/>
              <a:t>Na podobných místech – podobné nebo stejné druhy rostlin a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živočichů           </a:t>
            </a:r>
            <a:r>
              <a:rPr lang="cs-CZ" sz="2500" b="1" dirty="0" smtClean="0">
                <a:hlinkClick r:id="rId2"/>
              </a:rPr>
              <a:t>přírodní společenstva</a:t>
            </a:r>
            <a:r>
              <a:rPr lang="cs-CZ" sz="2500" dirty="0" smtClean="0"/>
              <a:t>:</a:t>
            </a:r>
          </a:p>
          <a:p>
            <a:pPr>
              <a:buFontTx/>
              <a:buChar char="-"/>
            </a:pPr>
            <a:r>
              <a:rPr lang="cs-CZ" sz="2500" dirty="0" smtClean="0"/>
              <a:t>většina jich je už ale pozměněna lidskou činností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smíšené lesy nahrazeny jehličnatými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vytvoření úplně nových prostředí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(ty pak osídlili průvodci člověka – např. </a:t>
            </a:r>
            <a:r>
              <a:rPr lang="cs-CZ" sz="2500" dirty="0" smtClean="0">
                <a:hlinkClick r:id="rId3"/>
              </a:rPr>
              <a:t>plevele</a:t>
            </a:r>
            <a:r>
              <a:rPr lang="cs-CZ" sz="2500" dirty="0" smtClean="0"/>
              <a:t>, drobní i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větší cizopasníci         krysy a potkani)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i="1" dirty="0" smtClean="0"/>
              <a:t>   </a:t>
            </a:r>
            <a:r>
              <a:rPr lang="cs-CZ" sz="2500" i="1" dirty="0" smtClean="0">
                <a:hlinkClick r:id="rId4"/>
              </a:rPr>
              <a:t>kopřiva dvoudomá</a:t>
            </a:r>
            <a:r>
              <a:rPr lang="cs-CZ" sz="2500" i="1" dirty="0" smtClean="0"/>
              <a:t>           </a:t>
            </a:r>
            <a:r>
              <a:rPr lang="cs-CZ" sz="2500" i="1" dirty="0" smtClean="0">
                <a:hlinkClick r:id="rId5"/>
              </a:rPr>
              <a:t>krysa obecná</a:t>
            </a:r>
            <a:r>
              <a:rPr lang="cs-CZ" sz="2500" i="1" dirty="0" smtClean="0"/>
              <a:t>                </a:t>
            </a:r>
            <a:r>
              <a:rPr lang="cs-CZ" sz="2500" i="1" dirty="0" smtClean="0">
                <a:hlinkClick r:id="rId6"/>
              </a:rPr>
              <a:t>potkan obecný</a:t>
            </a:r>
            <a:endParaRPr lang="cs-CZ" sz="2500" i="1" dirty="0" smtClean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860032" y="1764522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419872" y="4061115"/>
            <a:ext cx="50405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755576" y="2695420"/>
            <a:ext cx="50405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755576" y="3144100"/>
            <a:ext cx="50405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439" y="4437112"/>
            <a:ext cx="2054503" cy="1677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1" y="4437112"/>
            <a:ext cx="2237125" cy="1677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6377" y="4446593"/>
            <a:ext cx="2218751" cy="1668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546815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3">
              <a:lumMod val="75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Základní společenstva - lesy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u="sng" dirty="0" smtClean="0">
                <a:hlinkClick r:id="rId2"/>
              </a:rPr>
              <a:t>Lesy</a:t>
            </a:r>
            <a:endParaRPr lang="cs-CZ" sz="2500" b="1" u="sng" dirty="0" smtClean="0"/>
          </a:p>
          <a:p>
            <a:pPr>
              <a:buFontTx/>
              <a:buChar char="-"/>
            </a:pPr>
            <a:r>
              <a:rPr lang="cs-CZ" sz="2500" dirty="0" smtClean="0"/>
              <a:t>v ČR asi 1/3 území (kdysi pokrývaly většinu - lidé je ale vykáceli)</a:t>
            </a:r>
          </a:p>
          <a:p>
            <a:pPr>
              <a:buFontTx/>
              <a:buChar char="-"/>
            </a:pPr>
            <a:r>
              <a:rPr lang="cs-CZ" sz="2500" dirty="0" smtClean="0"/>
              <a:t>dříve jiné lesy než dnes (dříve buky, duby, jedle, dnes hlavně smrk          rychle roste)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b="1" dirty="0" smtClean="0"/>
              <a:t>V ČR v lesích běžně najdeme:</a:t>
            </a:r>
          </a:p>
          <a:p>
            <a:pPr>
              <a:buFontTx/>
              <a:buChar char="-"/>
            </a:pPr>
            <a:r>
              <a:rPr lang="cs-CZ" sz="2500" b="1" dirty="0" smtClean="0"/>
              <a:t>stromy</a:t>
            </a:r>
            <a:r>
              <a:rPr lang="cs-CZ" sz="2500" dirty="0" smtClean="0"/>
              <a:t> (dub, buk, smrk, jedle, bříza...)</a:t>
            </a:r>
          </a:p>
          <a:p>
            <a:pPr>
              <a:buFontTx/>
              <a:buChar char="-"/>
            </a:pPr>
            <a:r>
              <a:rPr lang="cs-CZ" sz="2500" b="1" dirty="0" smtClean="0"/>
              <a:t>byliny</a:t>
            </a:r>
            <a:r>
              <a:rPr lang="cs-CZ" sz="2500" dirty="0" smtClean="0"/>
              <a:t> (kapraď, sasanka, orsej, kopytník, mařinka, šťavel...)</a:t>
            </a:r>
          </a:p>
          <a:p>
            <a:pPr>
              <a:buFontTx/>
              <a:buChar char="-"/>
            </a:pPr>
            <a:r>
              <a:rPr lang="cs-CZ" sz="2500" b="1" dirty="0" smtClean="0"/>
              <a:t>houby</a:t>
            </a:r>
            <a:r>
              <a:rPr lang="cs-CZ" sz="2500" dirty="0" smtClean="0"/>
              <a:t> (hřib, muchomůrka, václavka, křemenáč...)</a:t>
            </a:r>
          </a:p>
          <a:p>
            <a:pPr>
              <a:buFontTx/>
              <a:buChar char="-"/>
            </a:pPr>
            <a:r>
              <a:rPr lang="cs-CZ" sz="2500" b="1" dirty="0" smtClean="0"/>
              <a:t>živočichové</a:t>
            </a:r>
            <a:r>
              <a:rPr lang="cs-CZ" sz="2500" dirty="0" smtClean="0"/>
              <a:t> (hmyz - mravenec, babočka,</a:t>
            </a:r>
          </a:p>
          <a:p>
            <a:pPr marL="0" indent="0">
              <a:buNone/>
            </a:pPr>
            <a:r>
              <a:rPr lang="cs-CZ" sz="2500" dirty="0" smtClean="0"/>
              <a:t>                            ptáci – datel, sýkora, sojka,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savci – veverka, liška, prase divoké...)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331640" y="2617710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763835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3">
              <a:lumMod val="75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Základní společenstva - lesy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Druhy lesů se stoupající výškou krajiny:    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smrčiny a kleč (nejvýše)</a:t>
            </a:r>
          </a:p>
          <a:p>
            <a:pPr marL="0" indent="0">
              <a:buNone/>
            </a:pPr>
            <a:r>
              <a:rPr lang="cs-CZ" sz="2500" dirty="0" smtClean="0"/>
              <a:t>        bučiny a jedlobučiny</a:t>
            </a:r>
          </a:p>
          <a:p>
            <a:pPr marL="0" indent="0">
              <a:buNone/>
            </a:pPr>
            <a:r>
              <a:rPr lang="cs-CZ" sz="2500" dirty="0" smtClean="0"/>
              <a:t>        doubravy</a:t>
            </a:r>
          </a:p>
          <a:p>
            <a:pPr marL="0" indent="0">
              <a:buNone/>
            </a:pPr>
            <a:r>
              <a:rPr lang="cs-CZ" sz="2500" dirty="0" smtClean="0"/>
              <a:t>        lužní lesy (v nížinách kolem řek)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b="1" dirty="0" smtClean="0"/>
              <a:t>V lese – různé úrovně porostu           </a:t>
            </a:r>
            <a:r>
              <a:rPr lang="cs-CZ" sz="2500" b="1" dirty="0" smtClean="0">
                <a:hlinkClick r:id="rId2"/>
              </a:rPr>
              <a:t>lesní patra</a:t>
            </a:r>
            <a:r>
              <a:rPr lang="cs-CZ" sz="2500" dirty="0" smtClean="0"/>
              <a:t>: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stromové patro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keřové patro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bylinné patro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mechové patro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kořenové patro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467544" y="1690621"/>
            <a:ext cx="0" cy="15841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283968" y="4077072"/>
            <a:ext cx="64807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470631" y="4437112"/>
            <a:ext cx="0" cy="201622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763835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3">
              <a:lumMod val="75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Základní společenstva - lesy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500" i="1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i="1" dirty="0" smtClean="0"/>
              <a:t> jehličnatý les (Jizerské hory)                      listnatý les (na Moravě)</a:t>
            </a:r>
          </a:p>
          <a:p>
            <a:pPr marL="0" indent="0">
              <a:buNone/>
            </a:pPr>
            <a:endParaRPr lang="cs-CZ" sz="2500" i="1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i="1" dirty="0" smtClean="0"/>
              <a:t>lesní polomy po orkánu </a:t>
            </a:r>
            <a:r>
              <a:rPr lang="cs-CZ" sz="2500" i="1" dirty="0" err="1" smtClean="0"/>
              <a:t>Kyril</a:t>
            </a:r>
            <a:r>
              <a:rPr lang="cs-CZ" sz="2500" i="1" dirty="0" smtClean="0"/>
              <a:t>                        les po kyselých deštích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3" y="1269323"/>
            <a:ext cx="2784309" cy="2068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269323"/>
            <a:ext cx="2857500" cy="2068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4" y="4038242"/>
            <a:ext cx="2784309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9750" y="4038242"/>
            <a:ext cx="2817862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7638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3">
              <a:lumMod val="75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Základní společenstva - lesy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</a:t>
            </a:r>
          </a:p>
          <a:p>
            <a:pPr marL="0" indent="0">
              <a:buNone/>
            </a:pPr>
            <a:endParaRPr lang="cs-CZ" sz="2500" i="1" dirty="0"/>
          </a:p>
          <a:p>
            <a:pPr marL="0" indent="0">
              <a:buNone/>
            </a:pPr>
            <a:r>
              <a:rPr lang="cs-CZ" sz="2500" dirty="0" smtClean="0"/>
              <a:t>Co to jsou přírodní společenstva?</a:t>
            </a:r>
          </a:p>
          <a:p>
            <a:pPr marL="0" indent="0">
              <a:buNone/>
            </a:pPr>
            <a:r>
              <a:rPr lang="cs-CZ" sz="2500" dirty="0" smtClean="0"/>
              <a:t>Jaká úplně nová společenstva lidé svou činností vytvořili?</a:t>
            </a:r>
          </a:p>
          <a:p>
            <a:pPr marL="0" indent="0">
              <a:buNone/>
            </a:pPr>
            <a:r>
              <a:rPr lang="cs-CZ" sz="2500" dirty="0" smtClean="0"/>
              <a:t>Kdo je osídlil?</a:t>
            </a:r>
          </a:p>
          <a:p>
            <a:pPr marL="0" indent="0">
              <a:buNone/>
            </a:pPr>
            <a:r>
              <a:rPr lang="cs-CZ" sz="2500" dirty="0" smtClean="0"/>
              <a:t>Jak lidé již pozměnili svou činností původně čistě přírodní společenstva?</a:t>
            </a:r>
          </a:p>
          <a:p>
            <a:pPr marL="0" indent="0">
              <a:buNone/>
            </a:pPr>
            <a:r>
              <a:rPr lang="cs-CZ" sz="2500" dirty="0" smtClean="0"/>
              <a:t>Jak velké území v ČR zaujímají lesy?</a:t>
            </a:r>
          </a:p>
          <a:p>
            <a:pPr marL="0" indent="0">
              <a:buNone/>
            </a:pPr>
            <a:r>
              <a:rPr lang="cs-CZ" sz="2500" dirty="0" smtClean="0"/>
              <a:t>Jak se liší původní lesy od současných lesů?</a:t>
            </a:r>
          </a:p>
          <a:p>
            <a:pPr marL="0" indent="0">
              <a:buNone/>
            </a:pPr>
            <a:r>
              <a:rPr lang="cs-CZ" sz="2500" dirty="0" smtClean="0"/>
              <a:t>Jaké organismy můžeme běžně najít v českých lesích?</a:t>
            </a:r>
          </a:p>
          <a:p>
            <a:pPr marL="0" indent="0">
              <a:buNone/>
            </a:pPr>
            <a:r>
              <a:rPr lang="cs-CZ" sz="2500" dirty="0" smtClean="0"/>
              <a:t>Co to jsou lesní patra a co je pro ně typické?</a:t>
            </a:r>
          </a:p>
          <a:p>
            <a:pPr marL="0" indent="0">
              <a:buNone/>
            </a:pPr>
            <a:r>
              <a:rPr lang="cs-CZ" sz="2500" dirty="0" smtClean="0"/>
              <a:t>Jak se mění složení lesa s přibývající nadmořskou výškou?</a:t>
            </a:r>
          </a:p>
          <a:p>
            <a:pPr marL="0" indent="0">
              <a:buNone/>
            </a:pPr>
            <a:endParaRPr lang="cs-CZ" sz="2500" dirty="0" smtClean="0"/>
          </a:p>
        </p:txBody>
      </p:sp>
    </p:spTree>
    <p:extLst>
      <p:ext uri="{BB962C8B-B14F-4D97-AF65-F5344CB8AC3E}">
        <p14:creationId xmlns:p14="http://schemas.microsoft.com/office/powerpoint/2010/main" val="160763835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300" dirty="0">
                <a:solidFill>
                  <a:prstClr val="black"/>
                </a:solidFill>
              </a:rPr>
              <a:t>Mgr. Renáta Jehličková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 smtClean="0">
                <a:solidFill>
                  <a:prstClr val="black"/>
                </a:solidFill>
              </a:rPr>
              <a:t>14. dubna </a:t>
            </a:r>
            <a:r>
              <a:rPr lang="cs-CZ" sz="2300" dirty="0">
                <a:solidFill>
                  <a:prstClr val="black"/>
                </a:solidFill>
              </a:rPr>
              <a:t>2012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Určeno pro </a:t>
            </a:r>
            <a:r>
              <a:rPr lang="cs-CZ" sz="2300" dirty="0" smtClean="0">
                <a:solidFill>
                  <a:prstClr val="black"/>
                </a:solidFill>
              </a:rPr>
              <a:t>4.ročník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352928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ANOTACE</a:t>
            </a:r>
            <a:endParaRPr lang="cs-CZ" sz="2300" b="1" u="sng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Výklad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Vysvětlení pojmu </a:t>
            </a:r>
            <a:r>
              <a:rPr lang="cs-CZ" sz="2300" i="1" dirty="0" smtClean="0">
                <a:solidFill>
                  <a:prstClr val="black"/>
                </a:solidFill>
              </a:rPr>
              <a:t>přírodní společenstva </a:t>
            </a:r>
            <a:r>
              <a:rPr lang="cs-CZ" sz="2300" dirty="0" smtClean="0">
                <a:solidFill>
                  <a:prstClr val="black"/>
                </a:solidFill>
              </a:rPr>
              <a:t>a popis změn společenstev vlivem činnosti lidí</a:t>
            </a:r>
            <a:endParaRPr lang="cs-CZ" sz="2300" i="1" dirty="0" smtClean="0">
              <a:solidFill>
                <a:prstClr val="black"/>
              </a:solidFill>
            </a:endParaRP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Charakteristika lesů v ČR, jejich pater a složení v souvislosti s přibývající nadmořskou výškou</a:t>
            </a: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Praktické činnosti</a:t>
            </a: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– odpovědi na otázky jako kontrola zapamatování</a:t>
            </a: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                                   si učiva</a:t>
            </a:r>
            <a:endParaRPr lang="cs-CZ" sz="23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3043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2300" dirty="0" smtClean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</a:p>
          <a:p>
            <a:pPr marL="0" indent="0">
              <a:buNone/>
            </a:pPr>
            <a:r>
              <a:rPr lang="cs-CZ" sz="2300" dirty="0" smtClean="0"/>
              <a:t>Výukový materiál doplňující učebnici:</a:t>
            </a:r>
          </a:p>
          <a:p>
            <a:pPr marL="0" indent="0">
              <a:buNone/>
            </a:pPr>
            <a:r>
              <a:rPr lang="cs-CZ" sz="2300" dirty="0"/>
              <a:t>Dančák, Martin, Mgr., PhD.: Rozmanitost přírody: Člověk a jeho svět. Učebnice pro 4.a 5. ročník základní školy. </a:t>
            </a:r>
            <a:r>
              <a:rPr lang="cs-CZ" sz="2300" dirty="0" err="1"/>
              <a:t>Prodos</a:t>
            </a:r>
            <a:r>
              <a:rPr lang="cs-CZ" sz="2300" dirty="0"/>
              <a:t> spol. s. r. o., pedagogické nakladatelství. Kollárovo nám. 7, 722 00 Olomouc, 2010. Modrá řada učebnic. ISBN </a:t>
            </a:r>
            <a:r>
              <a:rPr lang="cs-CZ" sz="2300" dirty="0" smtClean="0"/>
              <a:t>978-80-7230-227-7</a:t>
            </a:r>
          </a:p>
          <a:p>
            <a:r>
              <a:rPr lang="cs-CZ" sz="2300" dirty="0">
                <a:hlinkClick r:id="rId2"/>
              </a:rPr>
              <a:t>http://</a:t>
            </a:r>
            <a:r>
              <a:rPr lang="cs-CZ" sz="2300" dirty="0" smtClean="0">
                <a:hlinkClick r:id="rId2"/>
              </a:rPr>
              <a:t>upload.wikimedia.org/wikipedia/commons/thumb/1/16/Brennnessel_1.JPG/120px-Brennnessel_1.JPG</a:t>
            </a:r>
            <a:endParaRPr lang="cs-CZ" sz="2300" dirty="0" smtClean="0"/>
          </a:p>
          <a:p>
            <a:r>
              <a:rPr lang="cs-CZ" sz="2300" dirty="0">
                <a:hlinkClick r:id="rId3"/>
              </a:rPr>
              <a:t>http://</a:t>
            </a:r>
            <a:r>
              <a:rPr lang="cs-CZ" sz="2300" dirty="0" smtClean="0">
                <a:hlinkClick r:id="rId3"/>
              </a:rPr>
              <a:t>upload.wikimedia.org/wikipedia/commons/thumb/b/b7/Rattus_rattus_01.JPG/220px-Rattus_rattus_01.JPG</a:t>
            </a:r>
            <a:endParaRPr lang="cs-CZ" sz="2300" dirty="0" smtClean="0"/>
          </a:p>
          <a:p>
            <a:r>
              <a:rPr lang="cs-CZ" sz="2300" dirty="0">
                <a:hlinkClick r:id="rId4"/>
              </a:rPr>
              <a:t>http://</a:t>
            </a:r>
            <a:r>
              <a:rPr lang="cs-CZ" sz="2300" dirty="0" smtClean="0">
                <a:hlinkClick r:id="rId4"/>
              </a:rPr>
              <a:t>upload.wikimedia.org/wikipedia/commons/thumb/1/15/WildRat.jpg/258px-WildRat.jpg</a:t>
            </a:r>
            <a:endParaRPr lang="cs-CZ" sz="2300" dirty="0" smtClean="0"/>
          </a:p>
          <a:p>
            <a:r>
              <a:rPr lang="cs-CZ" sz="2300" dirty="0">
                <a:hlinkClick r:id="rId5"/>
              </a:rPr>
              <a:t>http://</a:t>
            </a:r>
            <a:r>
              <a:rPr lang="cs-CZ" sz="2300" dirty="0" smtClean="0">
                <a:hlinkClick r:id="rId5"/>
              </a:rPr>
              <a:t>upload.wikimedia.org/wikipedia/commons/thumb/5/54/Wood_Jizera_Mountains.JPG/220px-Wood_Jizera_Mountains.JPG</a:t>
            </a:r>
            <a:endParaRPr lang="cs-CZ" sz="2300" dirty="0" smtClean="0"/>
          </a:p>
          <a:p>
            <a:r>
              <a:rPr lang="cs-CZ" sz="2300" dirty="0">
                <a:hlinkClick r:id="rId6"/>
              </a:rPr>
              <a:t>http://</a:t>
            </a:r>
            <a:r>
              <a:rPr lang="cs-CZ" sz="2300" dirty="0" smtClean="0">
                <a:hlinkClick r:id="rId6"/>
              </a:rPr>
              <a:t>upload.wikimedia.org/wikipedia/commons/thumb/d/d2/Karpatsk%C3%A1_ost%C5%99icov%C3%A1_dubohab%C5%99ina.jpg/300px-Karpatsk%C3%A1_ost%C5%99icov%C3%A1_dubohab%C5%99ina.jpg</a:t>
            </a:r>
            <a:endParaRPr lang="cs-CZ" sz="2300" dirty="0" smtClean="0"/>
          </a:p>
          <a:p>
            <a:r>
              <a:rPr lang="cs-CZ" sz="2300" dirty="0">
                <a:hlinkClick r:id="rId7"/>
              </a:rPr>
              <a:t>http://</a:t>
            </a:r>
            <a:r>
              <a:rPr lang="cs-CZ" sz="2300" dirty="0" smtClean="0">
                <a:hlinkClick r:id="rId7"/>
              </a:rPr>
              <a:t>upload.wikimedia.org/wikipedia/commons/thumb/a/a3/Wald_nach_Kyrill.JPG/220px-Wald_nach_Kyrill.JPG</a:t>
            </a:r>
            <a:endParaRPr lang="cs-CZ" sz="2300" dirty="0" smtClean="0"/>
          </a:p>
          <a:p>
            <a:r>
              <a:rPr lang="cs-CZ" sz="2300" dirty="0">
                <a:hlinkClick r:id="rId8"/>
              </a:rPr>
              <a:t>http://</a:t>
            </a:r>
            <a:r>
              <a:rPr lang="cs-CZ" sz="2300" dirty="0" smtClean="0">
                <a:hlinkClick r:id="rId8"/>
              </a:rPr>
              <a:t>upload.wikimedia.org/wikipedia/commons/thumb/0/0c/Acid_rain_woods1.JPG/220px-Acid_rain_woods1.JPG</a:t>
            </a: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1546441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586</Words>
  <Application>Microsoft Office PowerPoint</Application>
  <PresentationFormat>Předvádění na obrazovce (4:3)</PresentationFormat>
  <Paragraphs>127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 Základní společenstva - lesy </vt:lpstr>
      <vt:lpstr>Prezentace aplikace PowerPoint</vt:lpstr>
      <vt:lpstr>Základní společenstva - lesy</vt:lpstr>
      <vt:lpstr>Základní společenstva - lesy</vt:lpstr>
      <vt:lpstr>Základní společenstva - lesy</vt:lpstr>
      <vt:lpstr>Základní společenstva - lesy</vt:lpstr>
      <vt:lpstr>Základní společenstva - lesy</vt:lpstr>
      <vt:lpstr>Mgr. Renáta Jehličková 14. dubna 2012 Určeno pro 4.ročník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Základní společenstva - lesy </dc:title>
  <dc:creator>Renata Jehličková</dc:creator>
  <cp:lastModifiedBy>Renata Jehličková</cp:lastModifiedBy>
  <cp:revision>55</cp:revision>
  <dcterms:created xsi:type="dcterms:W3CDTF">2012-04-07T00:10:48Z</dcterms:created>
  <dcterms:modified xsi:type="dcterms:W3CDTF">2012-06-28T20:25:25Z</dcterms:modified>
</cp:coreProperties>
</file>