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EF92"/>
    <a:srgbClr val="FBE9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1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A985-18B2-4F07-A41E-BC7F38635D94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07193-C279-4D7C-85AB-475676E1E5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2030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A985-18B2-4F07-A41E-BC7F38635D94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07193-C279-4D7C-85AB-475676E1E5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9305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A985-18B2-4F07-A41E-BC7F38635D94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07193-C279-4D7C-85AB-475676E1E5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7358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A985-18B2-4F07-A41E-BC7F38635D94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07193-C279-4D7C-85AB-475676E1E5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8289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A985-18B2-4F07-A41E-BC7F38635D94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07193-C279-4D7C-85AB-475676E1E5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5441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A985-18B2-4F07-A41E-BC7F38635D94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07193-C279-4D7C-85AB-475676E1E5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2243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A985-18B2-4F07-A41E-BC7F38635D94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07193-C279-4D7C-85AB-475676E1E5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6360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A985-18B2-4F07-A41E-BC7F38635D94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07193-C279-4D7C-85AB-475676E1E5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8135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A985-18B2-4F07-A41E-BC7F38635D94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07193-C279-4D7C-85AB-475676E1E5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6843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A985-18B2-4F07-A41E-BC7F38635D94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07193-C279-4D7C-85AB-475676E1E5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7109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AA985-18B2-4F07-A41E-BC7F38635D94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07193-C279-4D7C-85AB-475676E1E5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9238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AA985-18B2-4F07-A41E-BC7F38635D94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07193-C279-4D7C-85AB-475676E1E5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2106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astvina" TargetMode="External"/><Relationship Id="rId2" Type="http://schemas.openxmlformats.org/officeDocument/2006/relationships/hyperlink" Target="http://cs.wikipedia.org/wiki/Louk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4/4b/Clonmacnoise_castle_and_cattle.jpg/220px-Clonmacnoise_castle_and_cattle.jpg" TargetMode="External"/><Relationship Id="rId2" Type="http://schemas.openxmlformats.org/officeDocument/2006/relationships/hyperlink" Target="http://upload.wikimedia.org/wikipedia/commons/thumb/2/2e/T%C3%A4schalpe_(Wallis)_mit_Kuh.jpg/220px-T%C3%A4schalpe_(Wallis)_mit_Kuh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4/4a/Bumblebee_October_2007-3a.jpg/255px-Bumblebee_October_2007-3a.jpg" TargetMode="External"/><Relationship Id="rId5" Type="http://schemas.openxmlformats.org/officeDocument/2006/relationships/hyperlink" Target="http://upload.wikimedia.org/wikipedia/commons/thumb/6/64/JesterkaZelena.jpg/258px-JesterkaZelena.jpg" TargetMode="External"/><Relationship Id="rId4" Type="http://schemas.openxmlformats.org/officeDocument/2006/relationships/hyperlink" Target="http://upload.wikimedia.org/wikipedia/commons/thumb/3/33/01-sfel-08-009a_-_crop.jpg/225px-01-sfel-08-009a_-_crop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8064896" cy="1470025"/>
          </a:xfrm>
        </p:spPr>
        <p:txBody>
          <a:bodyPr>
            <a:normAutofit fontScale="90000"/>
          </a:bodyPr>
          <a:lstStyle/>
          <a:p>
            <a:pPr lvl="0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Základní společenstva – louky a pastviny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2132856"/>
            <a:ext cx="7632848" cy="4392488"/>
          </a:xfrm>
        </p:spPr>
        <p:txBody>
          <a:bodyPr>
            <a:normAutofit/>
          </a:bodyPr>
          <a:lstStyle/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Autor:  Mgr. Renáta Jehličková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Název:  VY_32_INOVACE_10_B_16_ZÁKLADNÍ SPOLEČENSTVA-</a:t>
            </a:r>
          </a:p>
          <a:p>
            <a:pPr algn="l"/>
            <a:r>
              <a:rPr lang="cs-CZ" sz="2300" dirty="0">
                <a:solidFill>
                  <a:schemeClr val="tx1"/>
                </a:solidFill>
              </a:rPr>
              <a:t> </a:t>
            </a:r>
            <a:r>
              <a:rPr lang="cs-CZ" sz="2300" dirty="0" smtClean="0">
                <a:solidFill>
                  <a:schemeClr val="tx1"/>
                </a:solidFill>
              </a:rPr>
              <a:t>             LOUKY A PASTVINY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Téma:  ROZMANITOST PŘÍRODY 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Číslo projektu</a:t>
            </a:r>
            <a:r>
              <a:rPr lang="cs-CZ" sz="2300" dirty="0">
                <a:solidFill>
                  <a:schemeClr val="tx1"/>
                </a:solidFill>
              </a:rPr>
              <a:t>: CZ.1.07/1.4.00/21.2131</a:t>
            </a: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157192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1254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6645955"/>
              </p:ext>
            </p:extLst>
          </p:nvPr>
        </p:nvGraphicFramePr>
        <p:xfrm>
          <a:off x="1187624" y="1628800"/>
          <a:ext cx="6834212" cy="3672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Renáta</a:t>
                      </a:r>
                      <a:r>
                        <a:rPr lang="cs-CZ" baseline="0" dirty="0" smtClean="0"/>
                        <a:t> Jehličková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14. dubna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7. června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IV.B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Přírodověda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Rozmanitost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přírody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Základní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společenstva – louky a pastviny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674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louky, pastviny, dobytek, byliny, živočichové, hmyz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8441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FFC00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b="1" dirty="0" smtClean="0"/>
              <a:t>Základní společenstva – louky a pastviny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rgbClr val="FCEF92"/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u="sng" dirty="0" smtClean="0"/>
              <a:t>Louky a pastviny</a:t>
            </a:r>
          </a:p>
          <a:p>
            <a:pPr>
              <a:buFontTx/>
              <a:buChar char="-"/>
            </a:pPr>
            <a:r>
              <a:rPr lang="cs-CZ" sz="2500" dirty="0" smtClean="0"/>
              <a:t>nejsou úplně přírodní (původně lesy          lidé vykáceli)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</a:t>
            </a:r>
            <a:r>
              <a:rPr lang="cs-CZ" sz="2500" dirty="0" smtClean="0">
                <a:hlinkClick r:id="rId2"/>
              </a:rPr>
              <a:t>louka</a:t>
            </a:r>
            <a:r>
              <a:rPr lang="cs-CZ" sz="2500" dirty="0" smtClean="0"/>
              <a:t> – seče se tráva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</a:t>
            </a:r>
            <a:r>
              <a:rPr lang="cs-CZ" sz="2500" dirty="0" smtClean="0">
                <a:hlinkClick r:id="rId3"/>
              </a:rPr>
              <a:t>pastvina</a:t>
            </a:r>
            <a:r>
              <a:rPr lang="cs-CZ" sz="2500" dirty="0" smtClean="0"/>
              <a:t> – pase se dobytek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nutnost pravidelné údržby (jinak by zarostly křovinami a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                    poté by se opět změnily v les)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b="1" dirty="0" smtClean="0"/>
              <a:t>Najdeme zde:</a:t>
            </a:r>
          </a:p>
          <a:p>
            <a:pPr>
              <a:buFontTx/>
              <a:buChar char="-"/>
            </a:pPr>
            <a:r>
              <a:rPr lang="cs-CZ" sz="2500" b="1" dirty="0" smtClean="0"/>
              <a:t>hlavně byliny </a:t>
            </a:r>
            <a:r>
              <a:rPr lang="cs-CZ" sz="2500" dirty="0" smtClean="0"/>
              <a:t>(kopretina, zvonek, jetel, jitrocel, trávy...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keře a stromy jen zřídka</a:t>
            </a:r>
          </a:p>
          <a:p>
            <a:pPr>
              <a:buFontTx/>
              <a:buChar char="-"/>
            </a:pPr>
            <a:r>
              <a:rPr lang="cs-CZ" sz="2500" b="1" dirty="0" smtClean="0"/>
              <a:t>živočichové</a:t>
            </a:r>
            <a:r>
              <a:rPr lang="cs-CZ" sz="2500" dirty="0" smtClean="0"/>
              <a:t> (zajíc, ještěrka, bažant, poštolka, hodně hmyzu –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kobylky, brouci, čmeláci)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5292080" y="1772816"/>
            <a:ext cx="57606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683568" y="3140968"/>
            <a:ext cx="50405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689123" y="5434674"/>
            <a:ext cx="79208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765435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FFC00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b="1" dirty="0" smtClean="0"/>
              <a:t>Základní společenstva – louky a pastviny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rgbClr val="FCEF92"/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i="1" dirty="0" smtClean="0"/>
              <a:t>      horská louka s krávou                          pastvina s krávami</a:t>
            </a:r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endParaRPr lang="cs-CZ" sz="2500" i="1" dirty="0" smtClean="0"/>
          </a:p>
          <a:p>
            <a:pPr marL="0" indent="0">
              <a:buNone/>
            </a:pPr>
            <a:r>
              <a:rPr lang="cs-CZ" sz="2500" i="1" dirty="0" smtClean="0"/>
              <a:t>       zajíc obecný                  ještěrka zelená              čmelák obecný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01615"/>
            <a:ext cx="3384376" cy="2155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842" y="1222981"/>
            <a:ext cx="4226882" cy="2134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158" y="4293097"/>
            <a:ext cx="2428875" cy="1836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683" y="4293096"/>
            <a:ext cx="2457450" cy="181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794" y="4293096"/>
            <a:ext cx="2143125" cy="1805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797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rgbClr val="FFC000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b="1" dirty="0" smtClean="0"/>
              <a:t>Základní společenstva – louky a pastviny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rgbClr val="FCEF92"/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Odpovězte na otázky:</a:t>
            </a:r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r>
              <a:rPr lang="cs-CZ" sz="2500" dirty="0" smtClean="0"/>
              <a:t>Jak lidé přetvářely lesy v pastviny a louky?</a:t>
            </a:r>
          </a:p>
          <a:p>
            <a:pPr marL="0" indent="0">
              <a:buNone/>
            </a:pPr>
            <a:r>
              <a:rPr lang="cs-CZ" sz="2500" dirty="0" smtClean="0"/>
              <a:t>Jak lidé udržují louky a pastviny? Proč je to nutné?</a:t>
            </a:r>
          </a:p>
          <a:p>
            <a:pPr marL="0" indent="0">
              <a:buNone/>
            </a:pPr>
            <a:r>
              <a:rPr lang="cs-CZ" sz="2500" dirty="0" smtClean="0"/>
              <a:t>Jaké organismy můžeme na loukách v ČR běžně vidět?</a:t>
            </a:r>
          </a:p>
          <a:p>
            <a:pPr marL="0" indent="0">
              <a:buNone/>
            </a:pPr>
            <a:r>
              <a:rPr lang="cs-CZ" sz="2500" dirty="0" smtClean="0"/>
              <a:t>Jaké mezi nimi </a:t>
            </a:r>
            <a:r>
              <a:rPr lang="cs-CZ" sz="2500" smtClean="0"/>
              <a:t>existují potravní </a:t>
            </a:r>
            <a:r>
              <a:rPr lang="cs-CZ" sz="2500" dirty="0" smtClean="0"/>
              <a:t>vztahy?</a:t>
            </a:r>
          </a:p>
        </p:txBody>
      </p:sp>
    </p:spTree>
    <p:extLst>
      <p:ext uri="{BB962C8B-B14F-4D97-AF65-F5344CB8AC3E}">
        <p14:creationId xmlns:p14="http://schemas.microsoft.com/office/powerpoint/2010/main" val="137797665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300" dirty="0">
                <a:solidFill>
                  <a:prstClr val="black"/>
                </a:solidFill>
              </a:rPr>
              <a:t>Mgr. Renáta Jehličková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 smtClean="0">
                <a:solidFill>
                  <a:prstClr val="black"/>
                </a:solidFill>
              </a:rPr>
              <a:t>14. dubna </a:t>
            </a:r>
            <a:r>
              <a:rPr lang="cs-CZ" sz="2300" dirty="0">
                <a:solidFill>
                  <a:prstClr val="black"/>
                </a:solidFill>
              </a:rPr>
              <a:t>2012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>
                <a:solidFill>
                  <a:prstClr val="black"/>
                </a:solidFill>
              </a:rPr>
              <a:t>Určeno pro </a:t>
            </a:r>
            <a:r>
              <a:rPr lang="cs-CZ" sz="2300" dirty="0" smtClean="0">
                <a:solidFill>
                  <a:prstClr val="black"/>
                </a:solidFill>
              </a:rPr>
              <a:t>4.ročník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00200"/>
            <a:ext cx="8352928" cy="45259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ANOTACE</a:t>
            </a:r>
            <a:endParaRPr lang="cs-CZ" sz="2300" b="1" u="sng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>
                <a:solidFill>
                  <a:prstClr val="black"/>
                </a:solidFill>
              </a:rPr>
              <a:t>Výklad</a:t>
            </a: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Popis vzniku pastvin a luk</a:t>
            </a: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Vysvětlení rozdílu mezi loukou a pastvinou</a:t>
            </a: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Popis organismů žijících na loukách a pastvinách</a:t>
            </a: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Praktické činnosti</a:t>
            </a: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– odpovědi na otázky jako kontrola zapamatování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                                   si učiva</a:t>
            </a:r>
            <a:endParaRPr lang="cs-CZ" sz="23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3459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300" dirty="0" smtClean="0"/>
              <a:t>Obrázky a webové stránky z internetu na hypertextových odkazech.</a:t>
            </a:r>
          </a:p>
          <a:p>
            <a:pPr marL="0" indent="0">
              <a:buNone/>
            </a:pPr>
            <a:r>
              <a:rPr lang="cs-CZ" sz="2300" dirty="0" smtClean="0"/>
              <a:t>Prezentace obsahuje animace.</a:t>
            </a:r>
          </a:p>
          <a:p>
            <a:pPr marL="0" indent="0">
              <a:buNone/>
            </a:pPr>
            <a:r>
              <a:rPr lang="cs-CZ" sz="2300" dirty="0" smtClean="0"/>
              <a:t>Výukový materiál doplňující učebnici:</a:t>
            </a:r>
          </a:p>
          <a:p>
            <a:pPr marL="0" indent="0">
              <a:buNone/>
            </a:pPr>
            <a:r>
              <a:rPr lang="cs-CZ" sz="2300" dirty="0"/>
              <a:t>Dančák, Martin, Mgr., PhD.: Rozmanitost přírody: Člověk a jeho svět. Učebnice pro 4.a 5. ročník základní školy. </a:t>
            </a:r>
            <a:r>
              <a:rPr lang="cs-CZ" sz="2300" dirty="0" err="1"/>
              <a:t>Prodos</a:t>
            </a:r>
            <a:r>
              <a:rPr lang="cs-CZ" sz="2300" dirty="0"/>
              <a:t> spol. s. r. o., pedagogické nakladatelství. Kollárovo nám. 7, 722 00 Olomouc, 2010. Modrá řada učebnic. ISBN </a:t>
            </a:r>
            <a:r>
              <a:rPr lang="cs-CZ" sz="2300" dirty="0" smtClean="0"/>
              <a:t>978-80-7230-227-7</a:t>
            </a:r>
          </a:p>
          <a:p>
            <a:r>
              <a:rPr lang="cs-CZ" sz="2300" dirty="0">
                <a:hlinkClick r:id="rId2"/>
              </a:rPr>
              <a:t>http://upload.wikimedia.org/wikipedia/commons/thumb/2/2e/T%C3%A4schalpe_%28Wallis%29_mit_Kuh.jpg/220px-T%C3%A4schalpe_%</a:t>
            </a:r>
            <a:r>
              <a:rPr lang="cs-CZ" sz="2300" dirty="0" smtClean="0">
                <a:hlinkClick r:id="rId2"/>
              </a:rPr>
              <a:t>28Wallis%29_mit_Kuh.jpg</a:t>
            </a:r>
            <a:endParaRPr lang="cs-CZ" sz="2300" dirty="0" smtClean="0"/>
          </a:p>
          <a:p>
            <a:r>
              <a:rPr lang="cs-CZ" sz="2300" dirty="0">
                <a:hlinkClick r:id="rId3"/>
              </a:rPr>
              <a:t>http://</a:t>
            </a:r>
            <a:r>
              <a:rPr lang="cs-CZ" sz="2300" dirty="0" smtClean="0">
                <a:hlinkClick r:id="rId3"/>
              </a:rPr>
              <a:t>upload.wikimedia.org/wikipedia/commons/thumb/4/4b/Clonmacnoise_castle_and_cattle.jpg/220px-Clonmacnoise_castle_and_cattle.jpg</a:t>
            </a:r>
            <a:endParaRPr lang="cs-CZ" sz="2300" dirty="0" smtClean="0"/>
          </a:p>
          <a:p>
            <a:r>
              <a:rPr lang="cs-CZ" sz="2300" dirty="0">
                <a:hlinkClick r:id="rId4"/>
              </a:rPr>
              <a:t>http://upload.wikimedia.org/wikipedia/commons/thumb/3/33/01-sfel-08-009a_-_crop.jpg/225px-01-sfel-08-009a_-_</a:t>
            </a:r>
            <a:r>
              <a:rPr lang="cs-CZ" sz="2300" dirty="0" smtClean="0">
                <a:hlinkClick r:id="rId4"/>
              </a:rPr>
              <a:t>crop.jpg</a:t>
            </a:r>
            <a:endParaRPr lang="cs-CZ" sz="2300" dirty="0" smtClean="0"/>
          </a:p>
          <a:p>
            <a:r>
              <a:rPr lang="cs-CZ" sz="2300" dirty="0">
                <a:hlinkClick r:id="rId5"/>
              </a:rPr>
              <a:t>http://</a:t>
            </a:r>
            <a:r>
              <a:rPr lang="cs-CZ" sz="2300" dirty="0" smtClean="0">
                <a:hlinkClick r:id="rId5"/>
              </a:rPr>
              <a:t>upload.wikimedia.org/wikipedia/commons/thumb/6/64/JesterkaZelena.jpg/258px-JesterkaZelena.jpg</a:t>
            </a:r>
            <a:endParaRPr lang="cs-CZ" sz="2300" dirty="0" smtClean="0"/>
          </a:p>
          <a:p>
            <a:r>
              <a:rPr lang="cs-CZ" sz="2300" dirty="0">
                <a:hlinkClick r:id="rId6"/>
              </a:rPr>
              <a:t>http://</a:t>
            </a:r>
            <a:r>
              <a:rPr lang="cs-CZ" sz="2300" dirty="0" smtClean="0">
                <a:hlinkClick r:id="rId6"/>
              </a:rPr>
              <a:t>upload.wikimedia.org/wikipedia/commons/thumb/4/4a/Bumblebee_October_2007-3a.jpg/255px-Bumblebee_October_2007-3a.jpg</a:t>
            </a:r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89346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378</Words>
  <Application>Microsoft Office PowerPoint</Application>
  <PresentationFormat>Předvádění na obrazovce (4:3)</PresentationFormat>
  <Paragraphs>90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 Základní společenstva – louky a pastviny </vt:lpstr>
      <vt:lpstr>Prezentace aplikace PowerPoint</vt:lpstr>
      <vt:lpstr>Základní společenstva – louky a pastviny</vt:lpstr>
      <vt:lpstr>Základní společenstva – louky a pastviny</vt:lpstr>
      <vt:lpstr>Základní společenstva – louky a pastviny</vt:lpstr>
      <vt:lpstr>Mgr. Renáta Jehličková 14. dubna 2012 Určeno pro 4.ročník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Základní společenstva – louky a pastviny </dc:title>
  <dc:creator>Renata Jehličková</dc:creator>
  <cp:lastModifiedBy>Renata Jehličková</cp:lastModifiedBy>
  <cp:revision>40</cp:revision>
  <dcterms:created xsi:type="dcterms:W3CDTF">2012-04-07T00:15:18Z</dcterms:created>
  <dcterms:modified xsi:type="dcterms:W3CDTF">2012-06-28T20:24:25Z</dcterms:modified>
</cp:coreProperties>
</file>