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D6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1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D6FD-6129-4B7A-81BC-3791BC148483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DE4C2-7ADB-4168-9D37-F9905B6162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2343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D6FD-6129-4B7A-81BC-3791BC148483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DE4C2-7ADB-4168-9D37-F9905B6162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5733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D6FD-6129-4B7A-81BC-3791BC148483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DE4C2-7ADB-4168-9D37-F9905B6162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9377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D6FD-6129-4B7A-81BC-3791BC148483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DE4C2-7ADB-4168-9D37-F9905B6162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4770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D6FD-6129-4B7A-81BC-3791BC148483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DE4C2-7ADB-4168-9D37-F9905B6162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4311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D6FD-6129-4B7A-81BC-3791BC148483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DE4C2-7ADB-4168-9D37-F9905B6162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3722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D6FD-6129-4B7A-81BC-3791BC148483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DE4C2-7ADB-4168-9D37-F9905B6162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306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D6FD-6129-4B7A-81BC-3791BC148483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DE4C2-7ADB-4168-9D37-F9905B6162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657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D6FD-6129-4B7A-81BC-3791BC148483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DE4C2-7ADB-4168-9D37-F9905B6162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3530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D6FD-6129-4B7A-81BC-3791BC148483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DE4C2-7ADB-4168-9D37-F9905B6162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5046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D6FD-6129-4B7A-81BC-3791BC148483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DE4C2-7ADB-4168-9D37-F9905B6162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106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94D6FD-6129-4B7A-81BC-3791BC148483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9DE4C2-7ADB-4168-9D37-F9905B6162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504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cs.wikipedia.org/wiki/Ekologie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thumb/d/d0/Motiva%C4%8Dn%C3%AD-foto-P%C5%99%C3%ADrodn%C3%AD_rezervace.jpg/220px-Motiva%C4%8Dn%C3%AD-foto-P%C5%99%C3%ADrodn%C3%AD_rezervace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8064896" cy="1470025"/>
          </a:xfrm>
        </p:spPr>
        <p:txBody>
          <a:bodyPr>
            <a:normAutofit fontScale="90000"/>
          </a:bodyPr>
          <a:lstStyle/>
          <a:p>
            <a:pPr lvl="0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E</a:t>
            </a:r>
            <a:r>
              <a:rPr lang="cs-CZ" dirty="0" smtClean="0"/>
              <a:t>kologie a ochrana přírody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47664" y="2132856"/>
            <a:ext cx="7128792" cy="4392488"/>
          </a:xfrm>
        </p:spPr>
        <p:txBody>
          <a:bodyPr>
            <a:normAutofit/>
          </a:bodyPr>
          <a:lstStyle/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Autor:  Mgr. Renáta Jehličková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Název:  VY_32_INOVACE_10_B_20_EKOLOGIE A OCHRANA </a:t>
            </a:r>
          </a:p>
          <a:p>
            <a:pPr algn="l"/>
            <a:r>
              <a:rPr lang="cs-CZ" sz="2300" dirty="0">
                <a:solidFill>
                  <a:schemeClr val="tx1"/>
                </a:solidFill>
              </a:rPr>
              <a:t> </a:t>
            </a:r>
            <a:r>
              <a:rPr lang="cs-CZ" sz="2300" dirty="0" smtClean="0">
                <a:solidFill>
                  <a:schemeClr val="tx1"/>
                </a:solidFill>
              </a:rPr>
              <a:t>             PŘÍRODY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Téma:  ROZMANITOST PŘÍRODY 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Číslo projektu</a:t>
            </a:r>
            <a:r>
              <a:rPr lang="cs-CZ" sz="2300" dirty="0">
                <a:solidFill>
                  <a:schemeClr val="tx1"/>
                </a:solidFill>
              </a:rPr>
              <a:t>: CZ.1.07/1.4.00/21.2131</a:t>
            </a:r>
          </a:p>
          <a:p>
            <a:pPr algn="l"/>
            <a:endParaRPr lang="cs-CZ" sz="2300" dirty="0" smtClean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  <a:p>
            <a:pPr algn="l"/>
            <a:endParaRPr lang="cs-CZ" sz="2300" dirty="0" smtClean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157192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6036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8076861"/>
              </p:ext>
            </p:extLst>
          </p:nvPr>
        </p:nvGraphicFramePr>
        <p:xfrm>
          <a:off x="1187624" y="1628800"/>
          <a:ext cx="6834212" cy="39200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Renáta</a:t>
                      </a:r>
                      <a:r>
                        <a:rPr lang="cs-CZ" baseline="0" dirty="0" smtClean="0"/>
                        <a:t> Jehličková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20. dubna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21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. června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ve třídě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IV.B</a:t>
                      </a:r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Přírodověda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Rozmanitost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přírody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Ekologie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ochrana přírody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674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ekologie, přírodní vztahy, organismy, ochrana životního prostředí, národní parky, chráněné krajinné oblasti,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142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rgbClr val="00B050"/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Ekologie a ochrana přírody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rgbClr val="A2D668"/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>
                <a:hlinkClick r:id="rId2"/>
              </a:rPr>
              <a:t>Ekologie</a:t>
            </a:r>
            <a:r>
              <a:rPr lang="cs-CZ" sz="2500" dirty="0" smtClean="0"/>
              <a:t> – zabývá se vztahy mezi organismy navzájem a mezi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organismy a neživou přírodou</a:t>
            </a:r>
          </a:p>
          <a:p>
            <a:pPr marL="0" indent="0">
              <a:buNone/>
            </a:pPr>
            <a:r>
              <a:rPr lang="cs-CZ" sz="2500" dirty="0" smtClean="0"/>
              <a:t>V přírodě spolu navzájem vše souvisí – cílem je udržet tyto vztahy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                                 nenarušené</a:t>
            </a:r>
          </a:p>
          <a:p>
            <a:pPr marL="0" indent="0">
              <a:buNone/>
            </a:pPr>
            <a:r>
              <a:rPr lang="cs-CZ" sz="2500" dirty="0" smtClean="0"/>
              <a:t>V širším smyslu                    </a:t>
            </a:r>
            <a:r>
              <a:rPr lang="cs-CZ" sz="2500" b="1" dirty="0" smtClean="0"/>
              <a:t>ekologie = ochrana životního prostředí</a:t>
            </a:r>
          </a:p>
          <a:p>
            <a:pPr marL="0" indent="0">
              <a:buNone/>
            </a:pPr>
            <a:endParaRPr lang="cs-CZ" sz="2500" b="1" u="sng" dirty="0" smtClean="0"/>
          </a:p>
          <a:p>
            <a:pPr marL="0" indent="0">
              <a:buNone/>
            </a:pPr>
            <a:r>
              <a:rPr lang="cs-CZ" sz="2500" b="1" u="sng" dirty="0"/>
              <a:t>O</a:t>
            </a:r>
            <a:r>
              <a:rPr lang="cs-CZ" sz="2500" b="1" u="sng" dirty="0" smtClean="0"/>
              <a:t>chrana životního prostředí zajištěna zákonem: </a:t>
            </a:r>
          </a:p>
          <a:p>
            <a:pPr marL="0" indent="0">
              <a:buNone/>
            </a:pPr>
            <a:r>
              <a:rPr lang="cs-CZ" sz="2500" dirty="0" smtClean="0"/>
              <a:t>Chráněné oblasti:  -   národní parky </a:t>
            </a:r>
          </a:p>
          <a:p>
            <a:pPr marL="0" indent="0">
              <a:buNone/>
            </a:pPr>
            <a:r>
              <a:rPr lang="cs-CZ" sz="2500" dirty="0" smtClean="0"/>
              <a:t>                                  -   chráněné krajinné oblasti</a:t>
            </a:r>
          </a:p>
          <a:p>
            <a:pPr marL="0" indent="0">
              <a:buNone/>
            </a:pPr>
            <a:r>
              <a:rPr lang="cs-CZ" sz="2500" dirty="0" smtClean="0"/>
              <a:t>                                  -   přírodní rezervace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-   přírodní památky  </a:t>
            </a:r>
          </a:p>
          <a:p>
            <a:pPr marL="0" indent="0">
              <a:buNone/>
            </a:pPr>
            <a:r>
              <a:rPr lang="cs-CZ" sz="2500" dirty="0" smtClean="0"/>
              <a:t>Výchova mládeže:  -   školy, kroužky aj.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339752" y="3140968"/>
            <a:ext cx="1224136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429000"/>
            <a:ext cx="1987611" cy="3007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021719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rgbClr val="00B050"/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Ekologie a ochrana přírody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rgbClr val="A2D668"/>
          </a:solidFill>
          <a:ln>
            <a:noFill/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500" b="1" dirty="0" smtClean="0"/>
              <a:t>Pravidla mladého ochránce přírody:</a:t>
            </a:r>
          </a:p>
          <a:p>
            <a:pPr marL="457200" indent="-457200">
              <a:buAutoNum type="arabicPeriod"/>
            </a:pPr>
            <a:r>
              <a:rPr lang="cs-CZ" sz="2500" dirty="0" smtClean="0"/>
              <a:t>V přírodě neodhazujete žádné odpadky. Když nějaké naleznete, bude-li to ve vašich silách, posbírejte je a odneste do kontejnerů.</a:t>
            </a:r>
          </a:p>
          <a:p>
            <a:pPr marL="457200" indent="-457200">
              <a:buAutoNum type="arabicPeriod"/>
            </a:pPr>
            <a:r>
              <a:rPr lang="cs-CZ" sz="2500" dirty="0" smtClean="0"/>
              <a:t>Při táboření rozdělávejte oheň jen na vyhrazených místech. Dbejte bezpečnostních pravidel. Na jaře nevypalujte trávu.</a:t>
            </a:r>
          </a:p>
          <a:p>
            <a:pPr marL="457200" indent="-457200">
              <a:buAutoNum type="arabicPeriod"/>
            </a:pPr>
            <a:r>
              <a:rPr lang="cs-CZ" sz="2500" dirty="0" smtClean="0"/>
              <a:t>Neznečišťujte vody potoků a řek saponáty nebo jinými škodlivými látkami. Zvlášť škodlivé může být jejich znečištění benzinem a naftou z aut, která byla umývána u potoků.</a:t>
            </a:r>
          </a:p>
          <a:p>
            <a:pPr marL="457200" indent="-457200">
              <a:buAutoNum type="arabicPeriod"/>
            </a:pPr>
            <a:r>
              <a:rPr lang="cs-CZ" sz="2500" dirty="0" smtClean="0"/>
              <a:t>V přírodě se chovejte tiše, zbytečně nepoužívejte přenosná rádia nebo jiné zdroje zvuku.</a:t>
            </a:r>
          </a:p>
          <a:p>
            <a:pPr marL="457200" indent="-457200">
              <a:buAutoNum type="arabicPeriod"/>
            </a:pPr>
            <a:r>
              <a:rPr lang="cs-CZ" sz="2500" dirty="0" smtClean="0"/>
              <a:t>Neničte a nepoškozujte rostliny a houby. Dbejte zásad správného houbaření, předcházejte otravám houbami a jedovatými rostlinami.</a:t>
            </a:r>
          </a:p>
        </p:txBody>
      </p:sp>
    </p:spTree>
    <p:extLst>
      <p:ext uri="{BB962C8B-B14F-4D97-AF65-F5344CB8AC3E}">
        <p14:creationId xmlns:p14="http://schemas.microsoft.com/office/powerpoint/2010/main" val="423035276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rgbClr val="00B050"/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Ekologie a ochrana přírody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rgbClr val="A2D668"/>
          </a:solidFill>
          <a:ln>
            <a:noFill/>
          </a:ln>
        </p:spPr>
        <p:txBody>
          <a:bodyPr>
            <a:normAutofit/>
          </a:bodyPr>
          <a:lstStyle/>
          <a:p>
            <a:pPr marL="457200" indent="-457200">
              <a:buAutoNum type="arabicPeriod" startAt="6"/>
            </a:pPr>
            <a:r>
              <a:rPr lang="cs-CZ" sz="2500" dirty="0" smtClean="0"/>
              <a:t>Neničte volně žijící živočichy, jejich hnízda nebo úkryty. Vyhněte se nemocným nebo uhynulým živočichům. Jejich nález je nejlépe ohlásit v hájence.</a:t>
            </a:r>
          </a:p>
          <a:p>
            <a:pPr marL="457200" indent="-457200">
              <a:buAutoNum type="arabicPeriod" startAt="6"/>
            </a:pPr>
            <a:r>
              <a:rPr lang="cs-CZ" sz="2500" dirty="0" smtClean="0"/>
              <a:t>Nesbírejte chráněné druhy rostlin a živočichů, rostliny nepřesazujte do zahrádek, volně žijící zvířata se nesnažte chovat jako domácí.</a:t>
            </a:r>
          </a:p>
          <a:p>
            <a:pPr marL="457200" indent="-457200">
              <a:buAutoNum type="arabicPeriod" startAt="6"/>
            </a:pPr>
            <a:r>
              <a:rPr lang="cs-CZ" sz="2500" dirty="0" smtClean="0"/>
              <a:t>Při návštěvě chráněných území dodržujte návštěvní řád a pokyny průvodců. Pohybujte se jen po vyhrazených cestách.</a:t>
            </a:r>
          </a:p>
          <a:p>
            <a:pPr marL="457200" indent="-457200">
              <a:buAutoNum type="arabicPeriod" startAt="6"/>
            </a:pPr>
            <a:endParaRPr lang="cs-CZ" sz="2500" dirty="0"/>
          </a:p>
          <a:p>
            <a:pPr marL="0" indent="0">
              <a:buNone/>
            </a:pPr>
            <a:r>
              <a:rPr lang="cs-CZ" sz="2500" b="1" dirty="0" smtClean="0"/>
              <a:t>Budete-li se řídit těmito radami, pak v přírodě poznáte mnoho zajímavého, získáte obdiv a úctu k jejím zákonitostem a kráse.</a:t>
            </a:r>
          </a:p>
        </p:txBody>
      </p:sp>
    </p:spTree>
    <p:extLst>
      <p:ext uri="{BB962C8B-B14F-4D97-AF65-F5344CB8AC3E}">
        <p14:creationId xmlns:p14="http://schemas.microsoft.com/office/powerpoint/2010/main" val="423035276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rgbClr val="00B050"/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Ekologie a ochrana přírody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rgbClr val="A2D668"/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/>
              <a:t>Odpovězte na otázky:</a:t>
            </a:r>
          </a:p>
          <a:p>
            <a:pPr marL="0" indent="0">
              <a:buNone/>
            </a:pPr>
            <a:endParaRPr lang="cs-CZ" sz="2500" b="1" dirty="0" smtClean="0"/>
          </a:p>
          <a:p>
            <a:pPr marL="0" indent="0">
              <a:buNone/>
            </a:pPr>
            <a:r>
              <a:rPr lang="cs-CZ" sz="2500" dirty="0" smtClean="0"/>
              <a:t>Čím se zabývá ekologie?</a:t>
            </a:r>
          </a:p>
          <a:p>
            <a:pPr marL="0" indent="0">
              <a:buNone/>
            </a:pPr>
            <a:r>
              <a:rPr lang="cs-CZ" sz="2500" dirty="0" smtClean="0"/>
              <a:t>Co je cílem ekologie?</a:t>
            </a:r>
          </a:p>
          <a:p>
            <a:pPr marL="0" indent="0">
              <a:buNone/>
            </a:pPr>
            <a:r>
              <a:rPr lang="cs-CZ" sz="2500" dirty="0" smtClean="0"/>
              <a:t>Jak se definovat pojem ekologie v širším smyslu?</a:t>
            </a:r>
          </a:p>
          <a:p>
            <a:pPr marL="0" indent="0">
              <a:buNone/>
            </a:pPr>
            <a:r>
              <a:rPr lang="cs-CZ" sz="2500" dirty="0" smtClean="0"/>
              <a:t>Jak je zajištěna ochrana životního prostředí v ČR?</a:t>
            </a:r>
          </a:p>
          <a:p>
            <a:pPr marL="0" indent="0">
              <a:buNone/>
            </a:pPr>
            <a:r>
              <a:rPr lang="cs-CZ" sz="2500" dirty="0" smtClean="0"/>
              <a:t>Jak stát vychovává mládež k ekologii?</a:t>
            </a:r>
          </a:p>
          <a:p>
            <a:pPr marL="0" indent="0">
              <a:buNone/>
            </a:pPr>
            <a:r>
              <a:rPr lang="cs-CZ" sz="2500" dirty="0" smtClean="0"/>
              <a:t>Jaká jsou pravidla mladého ochránce přírody?</a:t>
            </a:r>
          </a:p>
        </p:txBody>
      </p:sp>
    </p:spTree>
    <p:extLst>
      <p:ext uri="{BB962C8B-B14F-4D97-AF65-F5344CB8AC3E}">
        <p14:creationId xmlns:p14="http://schemas.microsoft.com/office/powerpoint/2010/main" val="423035276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300" dirty="0">
                <a:solidFill>
                  <a:prstClr val="black"/>
                </a:solidFill>
              </a:rPr>
              <a:t>Mgr. Renáta Jehličková</a:t>
            </a:r>
            <a:br>
              <a:rPr lang="cs-CZ" sz="2300" dirty="0">
                <a:solidFill>
                  <a:prstClr val="black"/>
                </a:solidFill>
              </a:rPr>
            </a:br>
            <a:r>
              <a:rPr lang="cs-CZ" sz="2300" dirty="0" smtClean="0">
                <a:solidFill>
                  <a:prstClr val="black"/>
                </a:solidFill>
              </a:rPr>
              <a:t>20. dubna </a:t>
            </a:r>
            <a:r>
              <a:rPr lang="cs-CZ" sz="2300" dirty="0">
                <a:solidFill>
                  <a:prstClr val="black"/>
                </a:solidFill>
              </a:rPr>
              <a:t>2012</a:t>
            </a:r>
            <a:br>
              <a:rPr lang="cs-CZ" sz="2300" dirty="0">
                <a:solidFill>
                  <a:prstClr val="black"/>
                </a:solidFill>
              </a:rPr>
            </a:br>
            <a:r>
              <a:rPr lang="cs-CZ" sz="2300" dirty="0">
                <a:solidFill>
                  <a:prstClr val="black"/>
                </a:solidFill>
              </a:rPr>
              <a:t>Určeno pro </a:t>
            </a:r>
            <a:r>
              <a:rPr lang="cs-CZ" sz="2300" dirty="0" smtClean="0">
                <a:solidFill>
                  <a:prstClr val="black"/>
                </a:solidFill>
              </a:rPr>
              <a:t>4.ročník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00200"/>
            <a:ext cx="8352928" cy="452596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300" b="1" u="sng" dirty="0" smtClean="0">
                <a:solidFill>
                  <a:prstClr val="black"/>
                </a:solidFill>
              </a:rPr>
              <a:t>ANOTACE</a:t>
            </a:r>
            <a:endParaRPr lang="cs-CZ" sz="2300" b="1" u="sng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23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300" b="1" u="sng" dirty="0">
                <a:solidFill>
                  <a:prstClr val="black"/>
                </a:solidFill>
              </a:rPr>
              <a:t>Výklad</a:t>
            </a:r>
          </a:p>
          <a:p>
            <a:pPr lvl="0">
              <a:buFontTx/>
              <a:buChar char="-"/>
            </a:pPr>
            <a:r>
              <a:rPr lang="cs-CZ" sz="2300" dirty="0" smtClean="0">
                <a:solidFill>
                  <a:prstClr val="black"/>
                </a:solidFill>
              </a:rPr>
              <a:t>Vysvětlení pojmu ekologie v užším i širším smyslu</a:t>
            </a:r>
          </a:p>
          <a:p>
            <a:pPr lvl="0">
              <a:buFontTx/>
              <a:buChar char="-"/>
            </a:pPr>
            <a:r>
              <a:rPr lang="cs-CZ" sz="2300" dirty="0" smtClean="0">
                <a:solidFill>
                  <a:prstClr val="black"/>
                </a:solidFill>
              </a:rPr>
              <a:t>Seznámení s ochranou životního prostředí v ČR</a:t>
            </a:r>
          </a:p>
          <a:p>
            <a:pPr lvl="0">
              <a:buFontTx/>
              <a:buChar char="-"/>
            </a:pPr>
            <a:r>
              <a:rPr lang="cs-CZ" sz="2300" dirty="0" smtClean="0">
                <a:solidFill>
                  <a:prstClr val="black"/>
                </a:solidFill>
              </a:rPr>
              <a:t>Vyvození pravidel mladého ochránce přírody</a:t>
            </a:r>
          </a:p>
          <a:p>
            <a:pPr marL="0" lvl="0" indent="0">
              <a:buNone/>
            </a:pPr>
            <a:endParaRPr lang="cs-CZ" sz="23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300" b="1" u="sng" dirty="0" smtClean="0">
                <a:solidFill>
                  <a:prstClr val="black"/>
                </a:solidFill>
              </a:rPr>
              <a:t>Praktické činnosti</a:t>
            </a:r>
            <a:r>
              <a:rPr lang="cs-CZ" sz="2300" dirty="0">
                <a:solidFill>
                  <a:prstClr val="black"/>
                </a:solidFill>
              </a:rPr>
              <a:t> </a:t>
            </a:r>
            <a:r>
              <a:rPr lang="cs-CZ" sz="2300" dirty="0" smtClean="0">
                <a:solidFill>
                  <a:prstClr val="black"/>
                </a:solidFill>
              </a:rPr>
              <a:t>– odpovědi na otázky jako kontrola zapamatování</a:t>
            </a:r>
          </a:p>
          <a:p>
            <a:pPr marL="0" lvl="0" indent="0">
              <a:buNone/>
            </a:pPr>
            <a:r>
              <a:rPr lang="cs-CZ" sz="2300" dirty="0">
                <a:solidFill>
                  <a:prstClr val="black"/>
                </a:solidFill>
              </a:rPr>
              <a:t> </a:t>
            </a:r>
            <a:r>
              <a:rPr lang="cs-CZ" sz="2300" dirty="0" smtClean="0">
                <a:solidFill>
                  <a:prstClr val="black"/>
                </a:solidFill>
              </a:rPr>
              <a:t>                                   si učiva</a:t>
            </a:r>
            <a:endParaRPr lang="cs-CZ" sz="23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1952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300" dirty="0" smtClean="0"/>
              <a:t>Obrázky a webové stránky z internetu na hypertextových odkazech.</a:t>
            </a:r>
          </a:p>
          <a:p>
            <a:pPr marL="0" indent="0">
              <a:buNone/>
            </a:pPr>
            <a:r>
              <a:rPr lang="cs-CZ" sz="2300" dirty="0" smtClean="0"/>
              <a:t>Prezentace obsahuje animace.</a:t>
            </a:r>
          </a:p>
          <a:p>
            <a:pPr marL="0" indent="0">
              <a:buNone/>
            </a:pPr>
            <a:r>
              <a:rPr lang="cs-CZ" sz="2300" dirty="0" smtClean="0"/>
              <a:t>Výukový materiál doplňující učebnici:</a:t>
            </a:r>
          </a:p>
          <a:p>
            <a:pPr marL="0" indent="0">
              <a:buNone/>
            </a:pPr>
            <a:r>
              <a:rPr lang="cs-CZ" sz="2300" dirty="0"/>
              <a:t>Dančák, Martin, Mgr., PhD.: Rozmanitost přírody: Člověk a jeho svět. Učebnice pro 4.a 5. ročník základní školy. </a:t>
            </a:r>
            <a:r>
              <a:rPr lang="cs-CZ" sz="2300" dirty="0" err="1"/>
              <a:t>Prodos</a:t>
            </a:r>
            <a:r>
              <a:rPr lang="cs-CZ" sz="2300" dirty="0"/>
              <a:t> spol. s. r. o., pedagogické nakladatelství. Kollárovo nám. 7, 722 00 Olomouc, 2010. Modrá řada učebnic. ISBN </a:t>
            </a:r>
            <a:r>
              <a:rPr lang="cs-CZ" sz="2300" dirty="0" smtClean="0"/>
              <a:t>978-80-7230-227-7</a:t>
            </a:r>
          </a:p>
          <a:p>
            <a:r>
              <a:rPr lang="cs-CZ" sz="2300" dirty="0">
                <a:hlinkClick r:id="rId2"/>
              </a:rPr>
              <a:t>http</a:t>
            </a:r>
            <a:r>
              <a:rPr lang="cs-CZ" sz="2300">
                <a:hlinkClick r:id="rId2"/>
              </a:rPr>
              <a:t>://</a:t>
            </a:r>
            <a:r>
              <a:rPr lang="cs-CZ" sz="2300" smtClean="0">
                <a:hlinkClick r:id="rId2"/>
              </a:rPr>
              <a:t>upload.wikimedia.org/wikipedia/commons/thumb/d/d0/Motiva%C4%8Dn%C3%AD-foto-P%C5%99%C3%ADrodn%C3%AD_rezervace.jpg/220px-Motiva%C4%8Dn%C3%AD-foto-P%C5%99%C3%ADrodn%C3%AD_rezervace.jpg</a:t>
            </a:r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/>
          </a:p>
          <a:p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pPr marL="0" indent="0">
              <a:buNone/>
            </a:pPr>
            <a:endParaRPr lang="cs-CZ" sz="2300" dirty="0"/>
          </a:p>
        </p:txBody>
      </p:sp>
    </p:spTree>
    <p:extLst>
      <p:ext uri="{BB962C8B-B14F-4D97-AF65-F5344CB8AC3E}">
        <p14:creationId xmlns:p14="http://schemas.microsoft.com/office/powerpoint/2010/main" val="3757700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532</Words>
  <Application>Microsoft Office PowerPoint</Application>
  <PresentationFormat>Předvádění na obrazovce (4:3)</PresentationFormat>
  <Paragraphs>86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 Ekologie a ochrana přírody </vt:lpstr>
      <vt:lpstr>Prezentace aplikace PowerPoint</vt:lpstr>
      <vt:lpstr>Ekologie a ochrana přírody</vt:lpstr>
      <vt:lpstr>Ekologie a ochrana přírody</vt:lpstr>
      <vt:lpstr>Ekologie a ochrana přírody</vt:lpstr>
      <vt:lpstr>Ekologie a ochrana přírody</vt:lpstr>
      <vt:lpstr>Mgr. Renáta Jehličková 20. dubna 2012 Určeno pro 4.ročník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Ekologie a ochrana přírody </dc:title>
  <dc:creator>Renata Jehličková</dc:creator>
  <cp:lastModifiedBy>Renata Jehličková</cp:lastModifiedBy>
  <cp:revision>32</cp:revision>
  <dcterms:created xsi:type="dcterms:W3CDTF">2012-04-07T00:36:59Z</dcterms:created>
  <dcterms:modified xsi:type="dcterms:W3CDTF">2012-06-28T20:20:46Z</dcterms:modified>
</cp:coreProperties>
</file>