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F31076-4A30-49F0-947A-3C26F8AFBDD3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190F40-E035-4469-B5AF-89507E8497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Všechny</a:t>
            </a:r>
            <a:r>
              <a:rPr lang="cs-CZ" baseline="0" smtClean="0"/>
              <a:t> f</a:t>
            </a:r>
            <a:r>
              <a:rPr lang="cs-CZ" smtClean="0"/>
              <a:t>otografie</a:t>
            </a:r>
            <a:r>
              <a:rPr lang="cs-CZ" baseline="0" smtClean="0"/>
              <a:t> </a:t>
            </a:r>
            <a:r>
              <a:rPr lang="cs-CZ" baseline="0" smtClean="0"/>
              <a:t>pořídila autorka – Lenka </a:t>
            </a:r>
            <a:r>
              <a:rPr lang="cs-CZ" baseline="0" smtClean="0"/>
              <a:t>Galasová.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190F40-E035-4469-B5AF-89507E84972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3172E-247C-4A6B-8A02-DF1035CE58B0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96CB7-06FA-4A83-BA0E-F6AD153C2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3172E-247C-4A6B-8A02-DF1035CE58B0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96CB7-06FA-4A83-BA0E-F6AD153C2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3172E-247C-4A6B-8A02-DF1035CE58B0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96CB7-06FA-4A83-BA0E-F6AD153C2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3172E-247C-4A6B-8A02-DF1035CE58B0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96CB7-06FA-4A83-BA0E-F6AD153C2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3172E-247C-4A6B-8A02-DF1035CE58B0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96CB7-06FA-4A83-BA0E-F6AD153C2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3172E-247C-4A6B-8A02-DF1035CE58B0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96CB7-06FA-4A83-BA0E-F6AD153C2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3172E-247C-4A6B-8A02-DF1035CE58B0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96CB7-06FA-4A83-BA0E-F6AD153C2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3172E-247C-4A6B-8A02-DF1035CE58B0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96CB7-06FA-4A83-BA0E-F6AD153C2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3172E-247C-4A6B-8A02-DF1035CE58B0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96CB7-06FA-4A83-BA0E-F6AD153C2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3172E-247C-4A6B-8A02-DF1035CE58B0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96CB7-06FA-4A83-BA0E-F6AD153C2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3172E-247C-4A6B-8A02-DF1035CE58B0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96CB7-06FA-4A83-BA0E-F6AD153C2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E3172E-247C-4A6B-8A02-DF1035CE58B0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296CB7-06FA-4A83-BA0E-F6AD153C2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.jpe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2428868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b="1" u="sng" smtClean="0">
                <a:solidFill>
                  <a:srgbClr val="FF0000"/>
                </a:solidFill>
                <a:latin typeface="Georgia" pitchFamily="18" charset="0"/>
              </a:rPr>
              <a:t>EASTER</a:t>
            </a:r>
            <a:endParaRPr lang="cs-CZ" sz="9600" b="1" u="sng" dirty="0">
              <a:solidFill>
                <a:srgbClr val="FF0000"/>
              </a:solidFill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Write the words.</a:t>
            </a:r>
            <a:endParaRPr lang="cs-CZ" sz="2800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1142984"/>
            <a:ext cx="2276475" cy="170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88" y="1142984"/>
            <a:ext cx="2276475" cy="170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58" y="3786190"/>
            <a:ext cx="2276475" cy="170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28992" y="3786190"/>
            <a:ext cx="2276475" cy="170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29388" y="3786190"/>
            <a:ext cx="2276475" cy="170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357158" y="2857496"/>
            <a:ext cx="23574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geg</a:t>
            </a:r>
          </a:p>
          <a:p>
            <a:r>
              <a:rPr lang="cs-CZ" sz="2800" smtClean="0"/>
              <a:t>____________</a:t>
            </a:r>
            <a:endParaRPr lang="cs-CZ" sz="2800"/>
          </a:p>
        </p:txBody>
      </p:sp>
      <p:sp>
        <p:nvSpPr>
          <p:cNvPr id="12" name="TextovéPole 11"/>
          <p:cNvSpPr txBox="1"/>
          <p:nvPr/>
        </p:nvSpPr>
        <p:spPr>
          <a:xfrm>
            <a:off x="3428992" y="2857496"/>
            <a:ext cx="23574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lachoteco gseg</a:t>
            </a:r>
          </a:p>
          <a:p>
            <a:r>
              <a:rPr lang="cs-CZ" sz="2800" smtClean="0"/>
              <a:t>____________</a:t>
            </a:r>
            <a:endParaRPr lang="cs-CZ" sz="2800"/>
          </a:p>
        </p:txBody>
      </p:sp>
      <p:sp>
        <p:nvSpPr>
          <p:cNvPr id="13" name="TextovéPole 12"/>
          <p:cNvSpPr txBox="1"/>
          <p:nvPr/>
        </p:nvSpPr>
        <p:spPr>
          <a:xfrm>
            <a:off x="6429388" y="2857496"/>
            <a:ext cx="23574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gnigrerbdea</a:t>
            </a:r>
          </a:p>
          <a:p>
            <a:r>
              <a:rPr lang="cs-CZ" sz="2800" dirty="0" smtClean="0"/>
              <a:t>____________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29388" y="5500702"/>
            <a:ext cx="23574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csdrasopt</a:t>
            </a:r>
          </a:p>
          <a:p>
            <a:r>
              <a:rPr lang="cs-CZ" sz="2800" dirty="0" smtClean="0"/>
              <a:t>____________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28992" y="5500702"/>
            <a:ext cx="23574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nybnu</a:t>
            </a:r>
          </a:p>
          <a:p>
            <a:r>
              <a:rPr lang="cs-CZ" sz="2800" smtClean="0"/>
              <a:t>____________</a:t>
            </a:r>
            <a:endParaRPr lang="cs-CZ" sz="2800"/>
          </a:p>
        </p:txBody>
      </p:sp>
      <p:sp>
        <p:nvSpPr>
          <p:cNvPr id="16" name="TextovéPole 15"/>
          <p:cNvSpPr txBox="1"/>
          <p:nvPr/>
        </p:nvSpPr>
        <p:spPr>
          <a:xfrm>
            <a:off x="357158" y="5500702"/>
            <a:ext cx="23574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rcaotdieson</a:t>
            </a:r>
          </a:p>
          <a:p>
            <a:r>
              <a:rPr lang="cs-CZ" sz="2800" smtClean="0"/>
              <a:t>____________</a:t>
            </a:r>
            <a:endParaRPr lang="cs-CZ" sz="2800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7158" y="1142984"/>
            <a:ext cx="2276475" cy="170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571984"/>
            <a:ext cx="8229600" cy="2286016"/>
          </a:xfrm>
        </p:spPr>
        <p:txBody>
          <a:bodyPr>
            <a:normAutofit fontScale="90000"/>
          </a:bodyPr>
          <a:lstStyle/>
          <a:p>
            <a:r>
              <a:rPr lang="cs-CZ" sz="310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How many eggs are there?</a:t>
            </a:r>
            <a:br>
              <a:rPr lang="cs-CZ" sz="310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10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What colours can you see?</a:t>
            </a:r>
            <a:br>
              <a:rPr lang="cs-CZ" sz="310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10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Can you draw pictures on the eggs?</a:t>
            </a:r>
            <a:br>
              <a:rPr lang="cs-CZ" sz="310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10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Is there a chocolate egg?</a:t>
            </a:r>
            <a:br>
              <a:rPr lang="cs-CZ" sz="310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10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Do you like chocolate eggs?</a:t>
            </a:r>
            <a:endParaRPr lang="cs-CZ" sz="280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785794"/>
            <a:ext cx="5305958" cy="3786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28596" y="0"/>
            <a:ext cx="8229600" cy="8572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Answer the questions.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Complete the crossword.</a:t>
            </a:r>
            <a:endParaRPr lang="cs-CZ" sz="2800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85786" y="1214422"/>
          <a:ext cx="7572438" cy="3000396"/>
        </p:xfrm>
        <a:graphic>
          <a:graphicData uri="http://schemas.openxmlformats.org/drawingml/2006/table">
            <a:tbl>
              <a:tblPr/>
              <a:tblGrid>
                <a:gridCol w="420691"/>
                <a:gridCol w="420691"/>
                <a:gridCol w="420691"/>
                <a:gridCol w="420691"/>
                <a:gridCol w="420691"/>
                <a:gridCol w="420691"/>
                <a:gridCol w="420691"/>
                <a:gridCol w="420691"/>
                <a:gridCol w="420691"/>
                <a:gridCol w="420691"/>
                <a:gridCol w="420691"/>
                <a:gridCol w="420691"/>
                <a:gridCol w="420691"/>
                <a:gridCol w="420691"/>
                <a:gridCol w="420691"/>
                <a:gridCol w="420691"/>
                <a:gridCol w="420691"/>
                <a:gridCol w="420691"/>
              </a:tblGrid>
              <a:tr h="499621"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smtClean="0">
                          <a:solidFill>
                            <a:srgbClr val="000000"/>
                          </a:solidFill>
                          <a:latin typeface="Times New Roman"/>
                        </a:rPr>
                        <a:t>1.</a:t>
                      </a:r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9621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smtClean="0">
                          <a:solidFill>
                            <a:srgbClr val="000000"/>
                          </a:solidFill>
                          <a:latin typeface="Times New Roman"/>
                        </a:rPr>
                        <a:t>2.</a:t>
                      </a:r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91660">
                <a:tc rowSpan="3"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  <a:r>
                        <a:rPr lang="cs-CZ" sz="2800" b="0" i="0" u="none" strike="noStrike" smtClean="0">
                          <a:solidFill>
                            <a:srgbClr val="000000"/>
                          </a:solidFill>
                          <a:latin typeface="Times New Roman"/>
                        </a:rPr>
                        <a:t>4.</a:t>
                      </a:r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smtClean="0">
                          <a:solidFill>
                            <a:srgbClr val="000000"/>
                          </a:solidFill>
                          <a:latin typeface="Times New Roman"/>
                        </a:rPr>
                        <a:t>3.</a:t>
                      </a:r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9621">
                <a:tc vMerge="1">
                  <a:txBody>
                    <a:bodyPr/>
                    <a:lstStyle/>
                    <a:p>
                      <a:pPr algn="ctr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9621">
                <a:tc vMerge="1">
                  <a:txBody>
                    <a:bodyPr/>
                    <a:lstStyle/>
                    <a:p>
                      <a:pPr algn="ctr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smtClean="0">
                          <a:solidFill>
                            <a:srgbClr val="000000"/>
                          </a:solidFill>
                          <a:latin typeface="Times New Roman"/>
                        </a:rPr>
                        <a:t>5.</a:t>
                      </a:r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0252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smtClean="0">
                          <a:solidFill>
                            <a:srgbClr val="000000"/>
                          </a:solidFill>
                          <a:latin typeface="Times New Roman"/>
                        </a:rPr>
                        <a:t>6.</a:t>
                      </a:r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28662" y="4786322"/>
            <a:ext cx="72866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OZDOBY			4. ČOKOLÁDA</a:t>
            </a:r>
          </a:p>
          <a:p>
            <a:pPr marL="514350" indent="-514350">
              <a:buAutoNum type="arabicPeriod"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POHLEDNICE		5. VEJCE</a:t>
            </a:r>
          </a:p>
          <a:p>
            <a:pPr marL="514350" indent="-514350">
              <a:buAutoNum type="arabicPeriod"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SLUNCE 			6. ZAJÍC</a:t>
            </a:r>
            <a:endParaRPr lang="cs-CZ" sz="28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smtClean="0"/>
              <a:t>Všechny fotografie </a:t>
            </a:r>
            <a:r>
              <a:rPr lang="cs-CZ" sz="1600" smtClean="0"/>
              <a:t>pořídila autorka – </a:t>
            </a:r>
            <a:r>
              <a:rPr lang="cs-CZ" sz="1600" smtClean="0"/>
              <a:t>Lenka </a:t>
            </a:r>
            <a:r>
              <a:rPr lang="cs-CZ" sz="1600" smtClean="0"/>
              <a:t>Galasová.</a:t>
            </a:r>
            <a:r>
              <a:rPr lang="cs-CZ" sz="1600" smtClean="0"/>
              <a:t/>
            </a:r>
            <a:br>
              <a:rPr lang="cs-CZ" sz="1600" smtClean="0"/>
            </a:br>
            <a:endParaRPr lang="cs-CZ" sz="1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60</Words>
  <Application>Microsoft Office PowerPoint</Application>
  <PresentationFormat>Předvádění na obrazovce (4:3)</PresentationFormat>
  <Paragraphs>95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EASTER</vt:lpstr>
      <vt:lpstr>Write the words.</vt:lpstr>
      <vt:lpstr>How many eggs are there? What colours can you see? Can you draw pictures on the eggs? Is there a chocolate egg? Do you like chocolate eggs?</vt:lpstr>
      <vt:lpstr>Complete the crossword.</vt:lpstr>
      <vt:lpstr>Všechny fotografie pořídila autorka – Lenka Galasová. 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EASTER</dc:title>
  <dc:creator>Lenka Galasová</dc:creator>
  <cp:lastModifiedBy>Lenka Galasová</cp:lastModifiedBy>
  <cp:revision>21</cp:revision>
  <dcterms:created xsi:type="dcterms:W3CDTF">2012-04-10T16:02:46Z</dcterms:created>
  <dcterms:modified xsi:type="dcterms:W3CDTF">2012-09-13T17:49:24Z</dcterms:modified>
</cp:coreProperties>
</file>