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CACFE0-A092-4E86-98FE-D170176A8D82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14ADE-98CC-4B54-B0DA-07AF0ED2CD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 2011-11-25]. Obrázek dostupný pod licencí GNU Free Documentation Licence na www: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http://www.pdclipart.org/displayimage.php?album=search&amp;cat=0&amp;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=4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14ADE-98CC-4B54-B0DA-07AF0ED2CD6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14ADE-98CC-4B54-B0DA-07AF0ED2CD6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=21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14ADE-98CC-4B54-B0DA-07AF0ED2CD65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=11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=13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=6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=5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=11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14ADE-98CC-4B54-B0DA-07AF0ED2CD65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894B5-B630-4D10-8CC0-70C69F812D16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898727-DF23-4B6B-8274-1E26EA3A19B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7030A0"/>
                </a:solidFill>
                <a:latin typeface="Constantia" pitchFamily="18" charset="0"/>
              </a:rPr>
              <a:t>Vazba There is/There are</a:t>
            </a:r>
            <a:endParaRPr lang="cs-CZ" sz="4800" b="1" u="sng" dirty="0">
              <a:solidFill>
                <a:srgbClr val="7030A0"/>
              </a:solidFill>
              <a:latin typeface="Constantia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lassroom supplie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000504"/>
            <a:ext cx="3143240" cy="271996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R</a:t>
            </a:r>
            <a:r>
              <a:rPr lang="cs-CZ" dirty="0" smtClean="0">
                <a:solidFill>
                  <a:srgbClr val="7030A0"/>
                </a:solidFill>
              </a:rPr>
              <a:t>ead and match YES or NO.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sz="4100" dirty="0" smtClean="0"/>
              <a:t>There’s a pen in the picture.</a:t>
            </a:r>
          </a:p>
          <a:p>
            <a:r>
              <a:rPr lang="cs-CZ" sz="4100" dirty="0" smtClean="0"/>
              <a:t>There are three rulers in the picture.</a:t>
            </a:r>
          </a:p>
          <a:p>
            <a:r>
              <a:rPr lang="cs-CZ" sz="4100" dirty="0" smtClean="0"/>
              <a:t>There are five apples in the picture.</a:t>
            </a:r>
          </a:p>
          <a:p>
            <a:r>
              <a:rPr lang="cs-CZ" sz="4100" dirty="0" smtClean="0"/>
              <a:t>There’s a bag in the picture.</a:t>
            </a:r>
          </a:p>
          <a:p>
            <a:r>
              <a:rPr lang="cs-CZ" sz="4100" dirty="0" smtClean="0"/>
              <a:t>There are four books in the picture.</a:t>
            </a:r>
          </a:p>
          <a:p>
            <a:r>
              <a:rPr lang="cs-CZ" sz="4100" dirty="0" smtClean="0"/>
              <a:t>There are two scissors in the picture.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			       Yes, there is.	           Yes, there are.</a:t>
            </a:r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			       No, there isn’t.	No, there </a:t>
            </a:r>
            <a:r>
              <a:rPr lang="cs-CZ" sz="4600" dirty="0" err="1" smtClean="0">
                <a:solidFill>
                  <a:srgbClr val="FF0000"/>
                </a:solidFill>
              </a:rPr>
              <a:t>aren’t</a:t>
            </a:r>
            <a:r>
              <a:rPr lang="cs-CZ" sz="4600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			       No, there </a:t>
            </a:r>
            <a:r>
              <a:rPr lang="cs-CZ" sz="4600" dirty="0" err="1" smtClean="0">
                <a:solidFill>
                  <a:srgbClr val="FF0000"/>
                </a:solidFill>
              </a:rPr>
              <a:t>aren’t</a:t>
            </a:r>
            <a:r>
              <a:rPr lang="cs-CZ" sz="4600" dirty="0" smtClean="0">
                <a:solidFill>
                  <a:srgbClr val="FF0000"/>
                </a:solidFill>
              </a:rPr>
              <a:t>.       No, there </a:t>
            </a:r>
            <a:r>
              <a:rPr lang="cs-CZ" sz="4600" dirty="0" err="1" smtClean="0">
                <a:solidFill>
                  <a:srgbClr val="FF0000"/>
                </a:solidFill>
              </a:rPr>
              <a:t>aren’t</a:t>
            </a:r>
            <a:r>
              <a:rPr lang="cs-CZ" sz="4600" dirty="0" smtClean="0">
                <a:solidFill>
                  <a:srgbClr val="FF0000"/>
                </a:solidFill>
              </a:rPr>
              <a:t>.</a:t>
            </a:r>
            <a:endParaRPr lang="cs-CZ" sz="4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blank banner our schoo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2786058"/>
            <a:ext cx="4524376" cy="392430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Find mistakes.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428736"/>
            <a:ext cx="84296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Is there a bok?</a:t>
            </a:r>
          </a:p>
          <a:p>
            <a:r>
              <a:rPr lang="cs-CZ" sz="3600" dirty="0" smtClean="0"/>
              <a:t>Are there a pen?</a:t>
            </a:r>
          </a:p>
          <a:p>
            <a:r>
              <a:rPr lang="cs-CZ" sz="3600" dirty="0" smtClean="0"/>
              <a:t>Are there tree pictures?</a:t>
            </a:r>
          </a:p>
          <a:p>
            <a:r>
              <a:rPr lang="cs-CZ" sz="3600" dirty="0" smtClean="0"/>
              <a:t>Is tehre a map?</a:t>
            </a:r>
          </a:p>
          <a:p>
            <a:r>
              <a:rPr lang="cs-CZ" sz="3600" dirty="0" smtClean="0"/>
              <a:t>Is there an television?</a:t>
            </a:r>
          </a:p>
          <a:p>
            <a:r>
              <a:rPr lang="cs-CZ" sz="3600" dirty="0" smtClean="0"/>
              <a:t>Ar there two dolls?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bye at bu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3695699"/>
            <a:ext cx="4371975" cy="316230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Make sentences.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are There five in buses . picture the</a:t>
            </a:r>
          </a:p>
          <a:p>
            <a:pPr marL="514350" indent="-514350">
              <a:buAutoNum type="arabicPeriod"/>
            </a:pPr>
            <a:r>
              <a:rPr lang="cs-CZ" dirty="0" smtClean="0"/>
              <a:t>shop  the ? there street Is  in a </a:t>
            </a:r>
          </a:p>
          <a:p>
            <a:pPr marL="514350" indent="-514350">
              <a:buAutoNum type="arabicPeriod"/>
            </a:pPr>
            <a:r>
              <a:rPr lang="cs-CZ" dirty="0" smtClean="0"/>
              <a:t>there . is , Yes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dirty="0" smtClean="0"/>
              <a:t>many ? children How there are</a:t>
            </a:r>
          </a:p>
          <a:p>
            <a:pPr marL="514350" indent="-514350">
              <a:buAutoNum type="arabicPeriod"/>
            </a:pPr>
            <a:r>
              <a:rPr lang="cs-CZ" dirty="0" smtClean="0"/>
              <a:t>bus Is There a . blue </a:t>
            </a:r>
          </a:p>
          <a:p>
            <a:pPr marL="514350" indent="-514350">
              <a:buAutoNum type="arabicPeriod"/>
            </a:pPr>
            <a:r>
              <a:rPr lang="cs-CZ" dirty="0" smtClean="0"/>
              <a:t>isn’t . it No,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14" name="Picture 10" descr="whal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72025" y="5000636"/>
            <a:ext cx="4371975" cy="1176336"/>
          </a:xfrm>
          <a:prstGeom prst="rect">
            <a:avLst/>
          </a:prstGeom>
          <a:noFill/>
        </p:spPr>
      </p:pic>
      <p:pic>
        <p:nvPicPr>
          <p:cNvPr id="21512" name="Picture 8" descr="bear panda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143248"/>
            <a:ext cx="1828800" cy="1238250"/>
          </a:xfrm>
          <a:prstGeom prst="rect">
            <a:avLst/>
          </a:prstGeom>
          <a:noFill/>
        </p:spPr>
      </p:pic>
      <p:pic>
        <p:nvPicPr>
          <p:cNvPr id="21510" name="Picture 6" descr="tiger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5072074"/>
            <a:ext cx="2465016" cy="1331809"/>
          </a:xfrm>
          <a:prstGeom prst="rect">
            <a:avLst/>
          </a:prstGeom>
          <a:noFill/>
        </p:spPr>
      </p:pic>
      <p:pic>
        <p:nvPicPr>
          <p:cNvPr id="21508" name="Picture 4" descr="fish 1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2285992"/>
            <a:ext cx="1756296" cy="1344664"/>
          </a:xfrm>
          <a:prstGeom prst="rect">
            <a:avLst/>
          </a:prstGeom>
          <a:noFill/>
        </p:spPr>
      </p:pic>
      <p:pic>
        <p:nvPicPr>
          <p:cNvPr id="21506" name="Picture 2" descr="lion 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642918"/>
            <a:ext cx="2006223" cy="201092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Read and match.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There aren’t many tigers in the Zambezi.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There aren’t many lions in Africa.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There aren’t many whales in the sea.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There aren’t many fish in the sea.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There aren’t many pandas in China.             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smtClean="0"/>
              <a:t>[cit. 2011-11-25]. Obrázek dostupný pod licencí GNU Free Documentation Licence na www: 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http://www.pdclipart.org/displayimage.php?album=search&amp;cat=0&amp;pos=4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http://www.pdclipart.org/displayimage.php?album=search&amp;cat=0&amp;pos=21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http://www.pdclipart.org/displayimage.php?album=search&amp;cat=0&amp;pos=11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http://www.pdclipart.org/displayimage.php?album=search&amp;cat=0&amp;pos=13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http://www.pdclipart.org/displayimage.php?album=search&amp;cat=0&amp;pos=6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http://www.pdclipart.org/displayimage.php?album=search&amp;cat=0&amp;pos=5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http://www.pdclipart.org/displayimage.php?album=search&amp;cat=0&amp;pos=11</a:t>
            </a:r>
            <a:br>
              <a:rPr lang="cs-CZ" sz="1400" smtClean="0"/>
            </a:br>
            <a:r>
              <a:rPr lang="cs-CZ" sz="1400" smtClean="0"/>
              <a:t> </a:t>
            </a:r>
            <a:br>
              <a:rPr lang="cs-CZ" sz="1400" smtClean="0"/>
            </a:br>
            <a:endParaRPr lang="cs-CZ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237</Words>
  <Application>Microsoft Office PowerPoint</Application>
  <PresentationFormat>Předvádění na obrazovce (4:3)</PresentationFormat>
  <Paragraphs>51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Vazba There is/There are</vt:lpstr>
      <vt:lpstr>Read and match YES or NO.</vt:lpstr>
      <vt:lpstr>Find mistakes.</vt:lpstr>
      <vt:lpstr>Make sentences.</vt:lpstr>
      <vt:lpstr>Read and match.</vt:lpstr>
      <vt:lpstr>[cit. 2011-11-25]. Obrázek dostupný pod licencí GNU Free Documentation Licence na www:  http://www.pdclipart.org/displayimage.php?album=search&amp;cat=0&amp;pos=4 http://www.pdclipart.org/displayimage.php?album=search&amp;cat=0&amp;pos=2 http://www.pdclipart.org/displayimage.php?album=search&amp;cat=0&amp;pos=21 http://www.pdclipart.org/displayimage.php?album=search&amp;cat=0&amp;pos=11 http://www.pdclipart.org/displayimage.php?album=search&amp;cat=0&amp;pos=13 http://www.pdclipart.org/displayimage.php?album=search&amp;cat=0&amp;pos=6 http://www.pdclipart.org/displayimage.php?album=search&amp;cat=0&amp;pos=5 http://www.pdclipart.org/displayimage.php?album=search&amp;cat=0&amp;pos=11  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Vazba There is/There are</dc:title>
  <dc:creator>Lenka Galasová</dc:creator>
  <cp:lastModifiedBy>Lenka Galasová</cp:lastModifiedBy>
  <cp:revision>14</cp:revision>
  <dcterms:created xsi:type="dcterms:W3CDTF">2011-11-20T18:59:33Z</dcterms:created>
  <dcterms:modified xsi:type="dcterms:W3CDTF">2012-09-13T18:02:39Z</dcterms:modified>
</cp:coreProperties>
</file>