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8" r:id="rId3"/>
    <p:sldId id="262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67F53E-9301-45EC-96A0-D9AD0E27D193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45B153-EDC9-4D88-AC6D-EB0A969AEA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[cit. 2011-12-14]. Obrázek dostupný pod licencí GNU Free </a:t>
            </a:r>
            <a:r>
              <a:rPr lang="cs-CZ" dirty="0" err="1" smtClean="0"/>
              <a:t>Documentation</a:t>
            </a:r>
            <a:r>
              <a:rPr lang="cs-CZ" smtClean="0"/>
              <a:t> Licence na www:</a:t>
            </a:r>
          </a:p>
          <a:p>
            <a:r>
              <a:rPr lang="cs-CZ" smtClean="0"/>
              <a:t>http</a:t>
            </a:r>
            <a:r>
              <a:rPr lang="cs-CZ" dirty="0" smtClean="0"/>
              <a:t>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=277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5B153-EDC9-4D88-AC6D-EB0A969AEA7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http://www.pdclipart.org/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=497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=99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=178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=244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=536</a:t>
            </a:r>
          </a:p>
          <a:p>
            <a:r>
              <a:rPr lang="cs-CZ" dirty="0" smtClean="0"/>
              <a:t>http://www.</a:t>
            </a:r>
            <a:r>
              <a:rPr lang="cs-CZ" dirty="0" err="1" smtClean="0"/>
              <a:t>pdclipart.org</a:t>
            </a:r>
            <a:r>
              <a:rPr lang="cs-CZ" dirty="0" smtClean="0"/>
              <a:t>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=340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5B153-EDC9-4D88-AC6D-EB0A969AEA7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http://www.pdclipart.org/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=247 </a:t>
            </a:r>
          </a:p>
          <a:p>
            <a:r>
              <a:rPr lang="cs-CZ" dirty="0" smtClean="0"/>
              <a:t>http://www.pdclipart.org/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=612</a:t>
            </a:r>
          </a:p>
          <a:p>
            <a:r>
              <a:rPr lang="cs-CZ" dirty="0" smtClean="0"/>
              <a:t>http://www.pdclipart.org/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=578</a:t>
            </a:r>
          </a:p>
          <a:p>
            <a:r>
              <a:rPr lang="cs-CZ" dirty="0" smtClean="0"/>
              <a:t>http://www.pdclipart.org/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=613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5B153-EDC9-4D88-AC6D-EB0A969AEA79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http://www.pdclipart.org/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=158</a:t>
            </a:r>
          </a:p>
          <a:p>
            <a:r>
              <a:rPr lang="cs-CZ" dirty="0" smtClean="0"/>
              <a:t>http://www.pdclipart.org/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=25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5B153-EDC9-4D88-AC6D-EB0A969AEA79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http://www.pdclipart.org/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=159</a:t>
            </a:r>
          </a:p>
          <a:p>
            <a:r>
              <a:rPr lang="cs-CZ" dirty="0" smtClean="0"/>
              <a:t>http://www.pdclipart.org/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=505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5B153-EDC9-4D88-AC6D-EB0A969AEA79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http://www.pdclipart.org/displayimage.php?album=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=455</a:t>
            </a:r>
          </a:p>
          <a:p>
            <a:r>
              <a:rPr lang="cs-CZ" dirty="0" smtClean="0"/>
              <a:t>http://www.pdclipart.org/</a:t>
            </a:r>
            <a:r>
              <a:rPr lang="cs-CZ" dirty="0" err="1" smtClean="0"/>
              <a:t>displayimage.php</a:t>
            </a:r>
            <a:r>
              <a:rPr lang="cs-CZ" dirty="0" smtClean="0"/>
              <a:t>?album=</a:t>
            </a:r>
            <a:r>
              <a:rPr lang="cs-CZ" dirty="0" err="1" smtClean="0"/>
              <a:t>search</a:t>
            </a:r>
            <a:r>
              <a:rPr lang="cs-CZ" dirty="0" smtClean="0"/>
              <a:t>&amp;</a:t>
            </a:r>
            <a:r>
              <a:rPr lang="cs-CZ" dirty="0" err="1" smtClean="0"/>
              <a:t>cat</a:t>
            </a:r>
            <a:r>
              <a:rPr lang="cs-CZ" dirty="0" smtClean="0"/>
              <a:t>=0&amp;</a:t>
            </a:r>
            <a:r>
              <a:rPr lang="cs-CZ" dirty="0" err="1" smtClean="0"/>
              <a:t>pos</a:t>
            </a:r>
            <a:r>
              <a:rPr lang="cs-CZ" dirty="0" smtClean="0"/>
              <a:t>=192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5B153-EDC9-4D88-AC6D-EB0A969AEA79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7300C-FC0C-4ECB-A1C6-698067D8001A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C220D-98DA-45C7-A8A7-9109C841FA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7300C-FC0C-4ECB-A1C6-698067D8001A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C220D-98DA-45C7-A8A7-9109C841FA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7300C-FC0C-4ECB-A1C6-698067D8001A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C220D-98DA-45C7-A8A7-9109C841FA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7300C-FC0C-4ECB-A1C6-698067D8001A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C220D-98DA-45C7-A8A7-9109C841FA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7300C-FC0C-4ECB-A1C6-698067D8001A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C220D-98DA-45C7-A8A7-9109C841FA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7300C-FC0C-4ECB-A1C6-698067D8001A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C220D-98DA-45C7-A8A7-9109C841FA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7300C-FC0C-4ECB-A1C6-698067D8001A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C220D-98DA-45C7-A8A7-9109C841FA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7300C-FC0C-4ECB-A1C6-698067D8001A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C220D-98DA-45C7-A8A7-9109C841FA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7300C-FC0C-4ECB-A1C6-698067D8001A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C220D-98DA-45C7-A8A7-9109C841FA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7300C-FC0C-4ECB-A1C6-698067D8001A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C220D-98DA-45C7-A8A7-9109C841FA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47300C-FC0C-4ECB-A1C6-698067D8001A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C220D-98DA-45C7-A8A7-9109C841FA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47300C-FC0C-4ECB-A1C6-698067D8001A}" type="datetimeFigureOut">
              <a:rPr lang="cs-CZ" smtClean="0"/>
              <a:pPr/>
              <a:t>13.9.2012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EC220D-98DA-45C7-A8A7-9109C841FAC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audio" Target="../media/audio1.wav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hristmas merryxmastitl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1484784"/>
            <a:ext cx="8280920" cy="352839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rd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6" name="Picture 12" descr="christmas Ornaments00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57950" y="3643314"/>
            <a:ext cx="2286016" cy="221455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00298" y="0"/>
            <a:ext cx="4071966" cy="714356"/>
          </a:xfrm>
        </p:spPr>
        <p:txBody>
          <a:bodyPr>
            <a:normAutofit/>
          </a:bodyPr>
          <a:lstStyle/>
          <a:p>
            <a:r>
              <a:rPr lang="cs-CZ" sz="3200" b="1" smtClean="0">
                <a:solidFill>
                  <a:srgbClr val="00B050"/>
                </a:solidFill>
                <a:latin typeface="Bookman Old Style" pitchFamily="18" charset="0"/>
              </a:rPr>
              <a:t>Vocabulary:</a:t>
            </a:r>
            <a:endParaRPr lang="cs-CZ" sz="3200" b="1">
              <a:solidFill>
                <a:srgbClr val="00B050"/>
              </a:solidFill>
              <a:latin typeface="Bookman Old Style" pitchFamily="18" charset="0"/>
            </a:endParaRPr>
          </a:p>
        </p:txBody>
      </p:sp>
      <p:pic>
        <p:nvPicPr>
          <p:cNvPr id="1026" name="Picture 2" descr="christmas candleribbon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57554" y="785794"/>
            <a:ext cx="2133600" cy="161925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286116" y="2571744"/>
            <a:ext cx="25820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Christmas candles</a:t>
            </a:r>
          </a:p>
          <a:p>
            <a:r>
              <a:rPr lang="cs-CZ" sz="2400" dirty="0" smtClean="0"/>
              <a:t>[______________]</a:t>
            </a:r>
          </a:p>
          <a:p>
            <a:r>
              <a:rPr lang="cs-CZ" sz="2400" dirty="0" smtClean="0"/>
              <a:t>    Vánoční svíčky</a:t>
            </a:r>
            <a:endParaRPr lang="cs-CZ" sz="2400" dirty="0"/>
          </a:p>
        </p:txBody>
      </p:sp>
      <p:pic>
        <p:nvPicPr>
          <p:cNvPr id="1028" name="Picture 4" descr="christmas classic Santa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3714752"/>
            <a:ext cx="2286016" cy="207170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0" y="5657671"/>
            <a:ext cx="24288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Father Christmas</a:t>
            </a:r>
          </a:p>
          <a:p>
            <a:r>
              <a:rPr lang="cs-CZ" sz="2400" dirty="0" smtClean="0"/>
              <a:t>[_____________]</a:t>
            </a:r>
          </a:p>
          <a:p>
            <a:r>
              <a:rPr lang="cs-CZ" sz="2400" dirty="0" smtClean="0"/>
              <a:t>     </a:t>
            </a:r>
            <a:r>
              <a:rPr lang="cs-CZ" sz="2400" smtClean="0"/>
              <a:t>Otec Vánoc</a:t>
            </a:r>
            <a:endParaRPr lang="cs-CZ" sz="2400" dirty="0"/>
          </a:p>
        </p:txBody>
      </p:sp>
      <p:pic>
        <p:nvPicPr>
          <p:cNvPr id="1030" name="Picture 6" descr="christmas gifts w tags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57487" y="4000504"/>
            <a:ext cx="2786083" cy="164307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071802" y="5657671"/>
            <a:ext cx="2857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Christmas presents</a:t>
            </a:r>
          </a:p>
          <a:p>
            <a:r>
              <a:rPr lang="cs-CZ" sz="2400" dirty="0" smtClean="0"/>
              <a:t>[_______________]</a:t>
            </a:r>
          </a:p>
          <a:p>
            <a:r>
              <a:rPr lang="cs-CZ" sz="2400" dirty="0" smtClean="0"/>
              <a:t>      Vánoční dárky</a:t>
            </a:r>
            <a:endParaRPr lang="cs-CZ" sz="2400" dirty="0"/>
          </a:p>
        </p:txBody>
      </p:sp>
      <p:pic>
        <p:nvPicPr>
          <p:cNvPr id="1032" name="Picture 8" descr="christmas tre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643702" y="0"/>
            <a:ext cx="1847846" cy="2428893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429388" y="2571744"/>
            <a:ext cx="237436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Christmas tree</a:t>
            </a:r>
          </a:p>
          <a:p>
            <a:r>
              <a:rPr lang="cs-CZ" sz="2400" dirty="0" smtClean="0"/>
              <a:t>[_____________]</a:t>
            </a:r>
          </a:p>
          <a:p>
            <a:r>
              <a:rPr lang="cs-CZ" sz="2400" dirty="0" smtClean="0"/>
              <a:t>    Vánoční strom</a:t>
            </a:r>
            <a:endParaRPr lang="cs-CZ" sz="2400" dirty="0"/>
          </a:p>
        </p:txBody>
      </p:sp>
      <p:pic>
        <p:nvPicPr>
          <p:cNvPr id="1034" name="Picture 10" descr="christmas stocking 2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71472" y="0"/>
            <a:ext cx="1200150" cy="2409826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142844" y="2428868"/>
            <a:ext cx="283603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 Christmas stocking</a:t>
            </a:r>
          </a:p>
          <a:p>
            <a:r>
              <a:rPr lang="cs-CZ" sz="2400" dirty="0" smtClean="0"/>
              <a:t>[________________]</a:t>
            </a:r>
          </a:p>
          <a:p>
            <a:r>
              <a:rPr lang="cs-CZ" sz="2400" dirty="0" smtClean="0"/>
              <a:t>   Vánoční punčocha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186908" y="5715016"/>
            <a:ext cx="298992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Christmas decorations</a:t>
            </a:r>
          </a:p>
          <a:p>
            <a:r>
              <a:rPr lang="cs-CZ" sz="2400" dirty="0" smtClean="0"/>
              <a:t>[_________________]</a:t>
            </a:r>
          </a:p>
          <a:p>
            <a:r>
              <a:rPr lang="cs-CZ" sz="2400" dirty="0" smtClean="0"/>
              <a:t>     Vánoční ozdoby</a:t>
            </a:r>
            <a:endParaRPr lang="cs-CZ" sz="2400" dirty="0"/>
          </a:p>
        </p:txBody>
      </p:sp>
    </p:spTree>
  </p:cSld>
  <p:clrMapOvr>
    <a:masterClrMapping/>
  </p:clrMapOvr>
  <p:transition spd="slow">
    <p:wipe dir="r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hristmas holiday dreams and best wishe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857232"/>
            <a:ext cx="4381500" cy="303847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57232"/>
          </a:xfrm>
        </p:spPr>
        <p:txBody>
          <a:bodyPr>
            <a:normAutofit/>
          </a:bodyPr>
          <a:lstStyle/>
          <a:p>
            <a:r>
              <a:rPr lang="cs-CZ" sz="2600" b="1" dirty="0" smtClean="0">
                <a:solidFill>
                  <a:srgbClr val="0070C0"/>
                </a:solidFill>
                <a:latin typeface="Bookman Old Style" pitchFamily="18" charset="0"/>
              </a:rPr>
              <a:t>People send Christmas postcards before Christmas.</a:t>
            </a:r>
            <a:endParaRPr lang="cs-CZ" sz="2600" b="1" dirty="0">
              <a:solidFill>
                <a:srgbClr val="0070C0"/>
              </a:solidFill>
              <a:latin typeface="Bookman Old Style" pitchFamily="18" charset="0"/>
            </a:endParaRPr>
          </a:p>
        </p:txBody>
      </p:sp>
      <p:pic>
        <p:nvPicPr>
          <p:cNvPr id="3074" name="Picture 2" descr="christmas xgreeting0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1472" y="4286256"/>
            <a:ext cx="3786214" cy="2286016"/>
          </a:xfrm>
          <a:prstGeom prst="rect">
            <a:avLst/>
          </a:prstGeom>
          <a:noFill/>
        </p:spPr>
      </p:pic>
      <p:pic>
        <p:nvPicPr>
          <p:cNvPr id="3076" name="Picture 4" descr="christmas tree ornaments 5 wishes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00694" y="2928934"/>
            <a:ext cx="2705100" cy="3810000"/>
          </a:xfrm>
          <a:prstGeom prst="rect">
            <a:avLst/>
          </a:prstGeom>
          <a:noFill/>
        </p:spPr>
      </p:pic>
      <p:pic>
        <p:nvPicPr>
          <p:cNvPr id="3078" name="Picture 6" descr="christmas xgreeting0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72066" y="785794"/>
            <a:ext cx="3643338" cy="197167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  <a:latin typeface="Bookman Old Style" pitchFamily="18" charset="0"/>
              </a:rPr>
              <a:t>24th December – Christmas Eve</a:t>
            </a:r>
            <a:endParaRPr lang="cs-CZ" sz="3200" b="1" dirty="0">
              <a:solidFill>
                <a:srgbClr val="7030A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4348" y="5214950"/>
            <a:ext cx="7500990" cy="57150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dirty="0" smtClean="0"/>
              <a:t>Children write a letter to Father Christmas.</a:t>
            </a:r>
          </a:p>
          <a:p>
            <a:pPr>
              <a:buNone/>
            </a:pPr>
            <a:r>
              <a:rPr lang="cs-CZ" dirty="0" smtClean="0"/>
              <a:t>They hang a Christmas stocking.</a:t>
            </a:r>
            <a:endParaRPr lang="cs-CZ" dirty="0"/>
          </a:p>
        </p:txBody>
      </p:sp>
      <p:pic>
        <p:nvPicPr>
          <p:cNvPr id="21506" name="Picture 2" descr="christmas stocking 2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2066" y="1214422"/>
            <a:ext cx="3000396" cy="3714776"/>
          </a:xfrm>
          <a:prstGeom prst="rect">
            <a:avLst/>
          </a:prstGeom>
          <a:noFill/>
        </p:spPr>
      </p:pic>
      <p:pic>
        <p:nvPicPr>
          <p:cNvPr id="21510" name="Picture 6" descr="christmas christmas lis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57224" y="1643050"/>
            <a:ext cx="3409950" cy="300514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zoom dir="in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Bookman Old Style" pitchFamily="18" charset="0"/>
              </a:rPr>
              <a:t>25th December – Christmas Day</a:t>
            </a:r>
            <a:endParaRPr lang="cs-CZ" sz="3200" b="1" dirty="0">
              <a:solidFill>
                <a:srgbClr val="FF0000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5572140"/>
            <a:ext cx="8229600" cy="147161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People open their presents in the morning.</a:t>
            </a:r>
          </a:p>
          <a:p>
            <a:pPr>
              <a:buNone/>
            </a:pPr>
            <a:r>
              <a:rPr lang="cs-CZ" dirty="0" smtClean="0"/>
              <a:t>They eat Christmas dinner at about midday.</a:t>
            </a:r>
            <a:endParaRPr lang="cs-CZ" dirty="0"/>
          </a:p>
        </p:txBody>
      </p:sp>
      <p:pic>
        <p:nvPicPr>
          <p:cNvPr id="20482" name="Picture 2" descr="christmas thanks prayer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00562" y="1785926"/>
            <a:ext cx="4381500" cy="3429024"/>
          </a:xfrm>
          <a:prstGeom prst="rect">
            <a:avLst/>
          </a:prstGeom>
          <a:noFill/>
        </p:spPr>
      </p:pic>
      <p:pic>
        <p:nvPicPr>
          <p:cNvPr id="20484" name="Picture 4" descr="christmas christmas morni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596" y="1142984"/>
            <a:ext cx="3357586" cy="437197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26th December – Boxing Day</a:t>
            </a:r>
            <a:endParaRPr lang="cs-CZ" sz="3200" b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000636"/>
            <a:ext cx="8229600" cy="1125527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It is also a holiday in the UK. </a:t>
            </a:r>
          </a:p>
          <a:p>
            <a:pPr>
              <a:buNone/>
            </a:pPr>
            <a:r>
              <a:rPr lang="cs-CZ" dirty="0" smtClean="0"/>
              <a:t>It is the celebration of St. Stephen.</a:t>
            </a:r>
            <a:endParaRPr lang="cs-CZ" dirty="0"/>
          </a:p>
        </p:txBody>
      </p:sp>
      <p:pic>
        <p:nvPicPr>
          <p:cNvPr id="24578" name="Picture 2" descr="christmas snowman finishing touch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20" y="1285860"/>
            <a:ext cx="4371975" cy="3571900"/>
          </a:xfrm>
          <a:prstGeom prst="rect">
            <a:avLst/>
          </a:prstGeom>
          <a:noFill/>
        </p:spPr>
      </p:pic>
      <p:pic>
        <p:nvPicPr>
          <p:cNvPr id="24580" name="Picture 4" descr="christmas family christmas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3504" y="1285860"/>
            <a:ext cx="3395658" cy="342902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ipe dir="d"/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857364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1400" smtClean="0"/>
              <a:t>[cit. 2011-12-14]. Obrázek dostupný pod licencí GNU Free Documentation Licence na www: </a:t>
            </a:r>
            <a:br>
              <a:rPr lang="cs-CZ" sz="1400" smtClean="0"/>
            </a:br>
            <a:r>
              <a:rPr lang="cs-CZ" sz="1400" smtClean="0"/>
              <a:t>http://www.pdclipart.org/displayimage.php?album=search&amp;cat=0&amp;pos=277</a:t>
            </a:r>
            <a:br>
              <a:rPr lang="cs-CZ" sz="1400" smtClean="0"/>
            </a:br>
            <a:r>
              <a:rPr lang="cs-CZ" sz="1400" smtClean="0"/>
              <a:t>http://www.pdclipart.org/displayimage.php?album=search&amp;cat=0&amp;pos=497</a:t>
            </a:r>
            <a:br>
              <a:rPr lang="cs-CZ" sz="1400" smtClean="0"/>
            </a:br>
            <a:r>
              <a:rPr lang="cs-CZ" sz="1400" smtClean="0"/>
              <a:t>http://www.pdclipart.org/displayimage.php?album=search&amp;cat=0&amp;pos=99</a:t>
            </a:r>
            <a:br>
              <a:rPr lang="cs-CZ" sz="1400" smtClean="0"/>
            </a:br>
            <a:r>
              <a:rPr lang="cs-CZ" sz="1400" smtClean="0"/>
              <a:t>http://www.pdclipart.org/displayimage.php?album=search&amp;cat=0&amp;pos=178</a:t>
            </a:r>
            <a:br>
              <a:rPr lang="cs-CZ" sz="1400" smtClean="0"/>
            </a:br>
            <a:r>
              <a:rPr lang="cs-CZ" sz="1400" smtClean="0"/>
              <a:t>http://www.pdclipart.org/displayimage.php?album=search&amp;cat=0&amp;pos=244</a:t>
            </a:r>
            <a:br>
              <a:rPr lang="cs-CZ" sz="1400" smtClean="0"/>
            </a:br>
            <a:r>
              <a:rPr lang="cs-CZ" sz="1400" smtClean="0"/>
              <a:t>http://www.pdclipart.org/displayimage.php?album=search&amp;cat=0&amp;pos=536</a:t>
            </a:r>
            <a:br>
              <a:rPr lang="cs-CZ" sz="1400" smtClean="0"/>
            </a:br>
            <a:r>
              <a:rPr lang="cs-CZ" sz="1400" smtClean="0"/>
              <a:t>http://www.pdclipart.org/displayimage.php?album=search&amp;cat=0&amp;pos=340</a:t>
            </a:r>
            <a:br>
              <a:rPr lang="cs-CZ" sz="1400" smtClean="0"/>
            </a:br>
            <a:r>
              <a:rPr lang="cs-CZ" sz="1400" smtClean="0"/>
              <a:t>http://www.pdclipart.org/displayimage.php?album=search&amp;cat=0&amp;pos=247 </a:t>
            </a:r>
            <a:br>
              <a:rPr lang="cs-CZ" sz="1400" smtClean="0"/>
            </a:br>
            <a:r>
              <a:rPr lang="cs-CZ" sz="1400" smtClean="0"/>
              <a:t>http://www.pdclipart.org/displayimage.php?album=search&amp;cat=0&amp;pos=612</a:t>
            </a:r>
            <a:br>
              <a:rPr lang="cs-CZ" sz="1400" smtClean="0"/>
            </a:br>
            <a:r>
              <a:rPr lang="cs-CZ" sz="1400" smtClean="0"/>
              <a:t>http://www.pdclipart.org/displayimage.php?album=search&amp;cat=0&amp;pos=578</a:t>
            </a:r>
            <a:br>
              <a:rPr lang="cs-CZ" sz="1400" smtClean="0"/>
            </a:br>
            <a:r>
              <a:rPr lang="cs-CZ" sz="1400" smtClean="0"/>
              <a:t>http://www.pdclipart.org/displayimage.php?album=search&amp;cat=0&amp;pos=613</a:t>
            </a:r>
            <a:br>
              <a:rPr lang="cs-CZ" sz="1400" smtClean="0"/>
            </a:br>
            <a:r>
              <a:rPr lang="cs-CZ" sz="1400" smtClean="0"/>
              <a:t>http://www.pdclipart.org/displayimage.php?album=search&amp;cat=0&amp;pos=158</a:t>
            </a:r>
            <a:br>
              <a:rPr lang="cs-CZ" sz="1400" smtClean="0"/>
            </a:br>
            <a:r>
              <a:rPr lang="cs-CZ" sz="1400" smtClean="0"/>
              <a:t>http://www.pdclipart.org/displayimage.php?album=search&amp;cat=0&amp;pos=25</a:t>
            </a:r>
            <a:br>
              <a:rPr lang="cs-CZ" sz="1400" smtClean="0"/>
            </a:br>
            <a:r>
              <a:rPr lang="cs-CZ" sz="1400" smtClean="0"/>
              <a:t>http://www.pdclipart.org/displayimage.php?album=search&amp;cat=0&amp;pos=159</a:t>
            </a:r>
            <a:br>
              <a:rPr lang="cs-CZ" sz="1400" smtClean="0"/>
            </a:br>
            <a:r>
              <a:rPr lang="cs-CZ" sz="1400" smtClean="0"/>
              <a:t>http://www.pdclipart.org/displayimage.php?album=search&amp;cat=0&amp;pos=505</a:t>
            </a:r>
            <a:br>
              <a:rPr lang="cs-CZ" sz="1400" smtClean="0"/>
            </a:br>
            <a:r>
              <a:rPr lang="cs-CZ" sz="1400" smtClean="0"/>
              <a:t>http://www.pdclipart.org/displayimage.php?album=search&amp;cat=0&amp;pos=455</a:t>
            </a:r>
            <a:br>
              <a:rPr lang="cs-CZ" sz="1400" smtClean="0"/>
            </a:br>
            <a:r>
              <a:rPr lang="cs-CZ" sz="1400" smtClean="0"/>
              <a:t>http://www.pdclipart.org/displayimage.php?album=search&amp;cat=0&amp;pos=192</a:t>
            </a:r>
            <a:br>
              <a:rPr lang="cs-CZ" sz="1400" smtClean="0"/>
            </a:br>
            <a:endParaRPr lang="cs-CZ" sz="1400"/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199</Words>
  <Application>Microsoft Office PowerPoint</Application>
  <PresentationFormat>Předvádění na obrazovce (4:3)</PresentationFormat>
  <Paragraphs>54</Paragraphs>
  <Slides>7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Vocabulary:</vt:lpstr>
      <vt:lpstr>People send Christmas postcards before Christmas.</vt:lpstr>
      <vt:lpstr>24th December – Christmas Eve</vt:lpstr>
      <vt:lpstr>25th December – Christmas Day</vt:lpstr>
      <vt:lpstr>26th December – Boxing Day</vt:lpstr>
      <vt:lpstr>[cit. 2011-12-14]. Obrázek dostupný pod licencí GNU Free Documentation Licence na www:  http://www.pdclipart.org/displayimage.php?album=search&amp;cat=0&amp;pos=277 http://www.pdclipart.org/displayimage.php?album=search&amp;cat=0&amp;pos=497 http://www.pdclipart.org/displayimage.php?album=search&amp;cat=0&amp;pos=99 http://www.pdclipart.org/displayimage.php?album=search&amp;cat=0&amp;pos=178 http://www.pdclipart.org/displayimage.php?album=search&amp;cat=0&amp;pos=244 http://www.pdclipart.org/displayimage.php?album=search&amp;cat=0&amp;pos=536 http://www.pdclipart.org/displayimage.php?album=search&amp;cat=0&amp;pos=340 http://www.pdclipart.org/displayimage.php?album=search&amp;cat=0&amp;pos=247  http://www.pdclipart.org/displayimage.php?album=search&amp;cat=0&amp;pos=612 http://www.pdclipart.org/displayimage.php?album=search&amp;cat=0&amp;pos=578 http://www.pdclipart.org/displayimage.php?album=search&amp;cat=0&amp;pos=613 http://www.pdclipart.org/displayimage.php?album=search&amp;cat=0&amp;pos=158 http://www.pdclipart.org/displayimage.php?album=search&amp;cat=0&amp;pos=25 http://www.pdclipart.org/displayimage.php?album=search&amp;cat=0&amp;pos=159 http://www.pdclipart.org/displayimage.php?album=search&amp;cat=0&amp;pos=505 http://www.pdclipart.org/displayimage.php?album=search&amp;cat=0&amp;pos=455 http://www.pdclipart.org/displayimage.php?album=search&amp;cat=0&amp;pos=192 </vt:lpstr>
    </vt:vector>
  </TitlesOfParts>
  <Company>ATC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</dc:title>
  <dc:creator>uzivatel</dc:creator>
  <cp:lastModifiedBy>Lenka Galasová</cp:lastModifiedBy>
  <cp:revision>22</cp:revision>
  <dcterms:created xsi:type="dcterms:W3CDTF">2011-12-13T08:20:51Z</dcterms:created>
  <dcterms:modified xsi:type="dcterms:W3CDTF">2012-09-13T18:06:30Z</dcterms:modified>
</cp:coreProperties>
</file>