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67" r:id="rId3"/>
    <p:sldId id="268" r:id="rId4"/>
    <p:sldId id="260" r:id="rId5"/>
    <p:sldId id="257" r:id="rId6"/>
    <p:sldId id="258" r:id="rId7"/>
    <p:sldId id="261" r:id="rId8"/>
    <p:sldId id="264" r:id="rId9"/>
    <p:sldId id="265" r:id="rId10"/>
    <p:sldId id="270" r:id="rId11"/>
    <p:sldId id="269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D66D4-5505-4A98-BA2A-B37E9D6297E7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D2CFA-C420-43B9-9CDE-7DB342933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877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D2CFA-C420-43B9-9CDE-7DB3429336E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png"/><Relationship Id="rId7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4.gif"/><Relationship Id="rId18" Type="http://schemas.openxmlformats.org/officeDocument/2006/relationships/image" Target="../media/image39.wmf"/><Relationship Id="rId3" Type="http://schemas.openxmlformats.org/officeDocument/2006/relationships/image" Target="../media/image25.jpeg"/><Relationship Id="rId21" Type="http://schemas.openxmlformats.org/officeDocument/2006/relationships/image" Target="../media/image42.wmf"/><Relationship Id="rId7" Type="http://schemas.openxmlformats.org/officeDocument/2006/relationships/image" Target="../media/image29.wmf"/><Relationship Id="rId12" Type="http://schemas.openxmlformats.org/officeDocument/2006/relationships/image" Target="../media/image33.wmf"/><Relationship Id="rId17" Type="http://schemas.openxmlformats.org/officeDocument/2006/relationships/image" Target="../media/image38.wmf"/><Relationship Id="rId2" Type="http://schemas.openxmlformats.org/officeDocument/2006/relationships/image" Target="../media/image24.jpeg"/><Relationship Id="rId16" Type="http://schemas.openxmlformats.org/officeDocument/2006/relationships/image" Target="../media/image37.wmf"/><Relationship Id="rId20" Type="http://schemas.openxmlformats.org/officeDocument/2006/relationships/image" Target="../media/image4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2.png"/><Relationship Id="rId5" Type="http://schemas.openxmlformats.org/officeDocument/2006/relationships/image" Target="../media/image27.jpeg"/><Relationship Id="rId15" Type="http://schemas.openxmlformats.org/officeDocument/2006/relationships/image" Target="../media/image36.wmf"/><Relationship Id="rId10" Type="http://schemas.openxmlformats.org/officeDocument/2006/relationships/image" Target="../media/image31.wmf"/><Relationship Id="rId19" Type="http://schemas.openxmlformats.org/officeDocument/2006/relationships/image" Target="../media/image40.wmf"/><Relationship Id="rId4" Type="http://schemas.openxmlformats.org/officeDocument/2006/relationships/image" Target="../media/image26.jpe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13" Type="http://schemas.openxmlformats.org/officeDocument/2006/relationships/image" Target="../media/image45.png"/><Relationship Id="rId3" Type="http://schemas.openxmlformats.org/officeDocument/2006/relationships/image" Target="../media/image29.wmf"/><Relationship Id="rId7" Type="http://schemas.openxmlformats.org/officeDocument/2006/relationships/image" Target="../media/image36.wmf"/><Relationship Id="rId12" Type="http://schemas.openxmlformats.org/officeDocument/2006/relationships/image" Target="../media/image44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43.png"/><Relationship Id="rId5" Type="http://schemas.openxmlformats.org/officeDocument/2006/relationships/image" Target="../media/image30.png"/><Relationship Id="rId10" Type="http://schemas.openxmlformats.org/officeDocument/2006/relationships/image" Target="../media/image42.wmf"/><Relationship Id="rId4" Type="http://schemas.openxmlformats.org/officeDocument/2006/relationships/image" Target="../media/image9.png"/><Relationship Id="rId9" Type="http://schemas.openxmlformats.org/officeDocument/2006/relationships/image" Target="../media/image4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0.png"/><Relationship Id="rId7" Type="http://schemas.openxmlformats.org/officeDocument/2006/relationships/image" Target="../media/image2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wmf"/><Relationship Id="rId5" Type="http://schemas.openxmlformats.org/officeDocument/2006/relationships/image" Target="../media/image46.gif"/><Relationship Id="rId4" Type="http://schemas.openxmlformats.org/officeDocument/2006/relationships/image" Target="../media/image33.wmf"/><Relationship Id="rId9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VY_32_INOVACE_21_Doprava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467544" y="1268760"/>
            <a:ext cx="8424936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dopravě a dopravních prostředcích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</a:rPr>
              <a:t>- rozdělení dopravy na osobní a nákladní</a:t>
            </a:r>
          </a:p>
          <a:p>
            <a:r>
              <a:rPr lang="cs-CZ" sz="2400" dirty="0" smtClean="0">
                <a:latin typeface="Verdana" pitchFamily="34" charset="0"/>
              </a:rPr>
              <a:t>- rozdělení dopravy podle typu dopravních cest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zařazování dopravních prostředků k dopravním cestám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zařazování dopravních prostředků podle druhu dopravy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křížovky</a:t>
            </a:r>
          </a:p>
          <a:p>
            <a:pPr algn="ctr">
              <a:buFontTx/>
              <a:buChar char="-"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16832"/>
            <a:ext cx="9144000" cy="2232248"/>
          </a:xfrm>
        </p:spPr>
        <p:txBody>
          <a:bodyPr>
            <a:no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10000" spc="150" dirty="0" smtClean="0">
                <a:ln w="11430">
                  <a:solidFill>
                    <a:schemeClr val="bg1"/>
                  </a:solidFill>
                </a:ln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DOPRAVA</a:t>
            </a:r>
            <a:endParaRPr lang="cs-CZ" sz="10000" spc="150" dirty="0">
              <a:ln w="11430">
                <a:solidFill>
                  <a:schemeClr val="bg1"/>
                </a:solidFill>
              </a:ln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rávce\AppData\Local\Microsoft\Windows\Temporary Internet Files\Content.IE5\C7QMWV70\MP9002275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212976"/>
            <a:ext cx="2088232" cy="1384904"/>
          </a:xfrm>
          <a:prstGeom prst="rect">
            <a:avLst/>
          </a:prstGeom>
          <a:noFill/>
        </p:spPr>
      </p:pic>
      <p:pic>
        <p:nvPicPr>
          <p:cNvPr id="1032" name="Picture 8" descr="C:\Users\Správce\AppData\Local\Microsoft\Windows\Temporary Internet Files\Content.IE5\C7QMWV70\MP9004021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5085184"/>
            <a:ext cx="1944216" cy="1440161"/>
          </a:xfrm>
          <a:prstGeom prst="rect">
            <a:avLst/>
          </a:prstGeom>
          <a:noFill/>
        </p:spPr>
      </p:pic>
      <p:pic>
        <p:nvPicPr>
          <p:cNvPr id="1040" name="Picture 16" descr="C:\Users\Správce\AppData\Local\Microsoft\Windows\Temporary Internet Files\Content.IE5\C7QMWV70\MC90044129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700808"/>
            <a:ext cx="1444984" cy="1444984"/>
          </a:xfrm>
          <a:prstGeom prst="rect">
            <a:avLst/>
          </a:prstGeom>
          <a:noFill/>
        </p:spPr>
      </p:pic>
      <p:pic>
        <p:nvPicPr>
          <p:cNvPr id="1043" name="Picture 19" descr="C:\Users\Správce\AppData\Local\Microsoft\Windows\Temporary Internet Files\Content.IE5\C7QMWV70\MP90018241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4941168"/>
            <a:ext cx="2287161" cy="1512862"/>
          </a:xfrm>
          <a:prstGeom prst="rect">
            <a:avLst/>
          </a:prstGeom>
          <a:noFill/>
        </p:spPr>
      </p:pic>
      <p:pic>
        <p:nvPicPr>
          <p:cNvPr id="1045" name="Picture 21" descr="C:\Users\Správce\AppData\Local\Microsoft\Windows\Temporary Internet Files\Content.IE5\6WMJBLFJ\MP9004332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3573016"/>
            <a:ext cx="2016224" cy="1344149"/>
          </a:xfrm>
          <a:prstGeom prst="rect">
            <a:avLst/>
          </a:prstGeom>
          <a:noFill/>
        </p:spPr>
      </p:pic>
      <p:pic>
        <p:nvPicPr>
          <p:cNvPr id="1046" name="Picture 22" descr="C:\Users\Správce\AppData\Local\Microsoft\Windows\Temporary Internet Files\Content.IE5\N74M87RR\MP90039999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3284984"/>
            <a:ext cx="2052736" cy="1367934"/>
          </a:xfrm>
          <a:prstGeom prst="rect">
            <a:avLst/>
          </a:prstGeom>
          <a:noFill/>
        </p:spPr>
      </p:pic>
      <p:pic>
        <p:nvPicPr>
          <p:cNvPr id="1051" name="Picture 27" descr="C:\Users\Správce\AppData\Local\Microsoft\Windows\Temporary Internet Files\Content.IE5\6WMJBLFJ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6588224" y="1916832"/>
            <a:ext cx="1296144" cy="118343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0" y="836712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OSOBNÍ DOPRAVA</a:t>
            </a:r>
            <a:endParaRPr lang="cs-CZ" sz="6000" b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16" name="Picture 11" descr="C:\Users\Správce\AppData\Local\Microsoft\Windows\Temporary Internet Files\Content.IE5\C7QMWV70\MP90039985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4869160"/>
            <a:ext cx="2269175" cy="1512168"/>
          </a:xfrm>
          <a:prstGeom prst="rect">
            <a:avLst/>
          </a:prstGeom>
          <a:noFill/>
        </p:spPr>
      </p:pic>
      <p:pic>
        <p:nvPicPr>
          <p:cNvPr id="12" name="Picture 2" descr="01 autobus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68394" y="1804124"/>
            <a:ext cx="2451790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0" descr="C:\Users\Správce\AppData\Local\Microsoft\Windows\Temporary Internet Files\Content.IE5\N74M87RR\MP9002892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76872"/>
            <a:ext cx="2304256" cy="158217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" y="836712"/>
            <a:ext cx="914399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NÁKLADNÍ DOPRAVA</a:t>
            </a:r>
            <a:endParaRPr lang="cs-CZ" sz="6000" b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996952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293096"/>
            <a:ext cx="2376264" cy="1388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2132856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4221088"/>
            <a:ext cx="2304256" cy="1675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980728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2000" b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060848"/>
            <a:ext cx="2952328" cy="1966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060848"/>
            <a:ext cx="2960508" cy="1972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653136"/>
            <a:ext cx="3026229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653136"/>
            <a:ext cx="395401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0" y="620688"/>
            <a:ext cx="91440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DOPRAVA PODLE TYPU CESTY</a:t>
            </a:r>
            <a:endParaRPr lang="cs-CZ" sz="4400" b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619672" y="1340768"/>
            <a:ext cx="2088232" cy="606443"/>
            <a:chOff x="1619672" y="1340768"/>
            <a:chExt cx="2088232" cy="606443"/>
          </a:xfrm>
        </p:grpSpPr>
        <p:sp>
          <p:nvSpPr>
            <p:cNvPr id="9" name="Obdélník 8"/>
            <p:cNvSpPr/>
            <p:nvPr/>
          </p:nvSpPr>
          <p:spPr>
            <a:xfrm>
              <a:off x="1619672" y="1484784"/>
              <a:ext cx="1327608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2000" b="1" dirty="0" smtClean="0">
                  <a:ln w="10541" cmpd="sng">
                    <a:solidFill>
                      <a:prstClr val="black"/>
                    </a:solidFill>
                    <a:prstDash val="solid"/>
                  </a:ln>
                  <a:gradFill>
                    <a:gsLst>
                      <a:gs pos="0">
                        <a:srgbClr val="FFFFFF">
                          <a:tint val="40000"/>
                          <a:satMod val="250000"/>
                        </a:srgbClr>
                      </a:gs>
                      <a:gs pos="9000">
                        <a:srgbClr val="FFFFFF">
                          <a:tint val="52000"/>
                          <a:satMod val="300000"/>
                        </a:srgbClr>
                      </a:gs>
                      <a:gs pos="50000">
                        <a:srgbClr val="FFFFFF">
                          <a:shade val="20000"/>
                          <a:satMod val="300000"/>
                        </a:srgbClr>
                      </a:gs>
                      <a:gs pos="79000">
                        <a:srgbClr val="FFFFFF">
                          <a:tint val="52000"/>
                          <a:satMod val="300000"/>
                        </a:srgbClr>
                      </a:gs>
                      <a:gs pos="100000">
                        <a:srgbClr val="FFFFFF">
                          <a:tint val="40000"/>
                          <a:satMod val="250000"/>
                        </a:srgbClr>
                      </a:gs>
                    </a:gsLst>
                    <a:lin ang="5400000"/>
                  </a:gradFill>
                </a:rPr>
                <a:t>SILNIČNÍ</a:t>
              </a:r>
              <a:endParaRPr lang="cs-CZ" sz="2000" b="1" dirty="0">
                <a:ln w="10541" cmpd="sng">
                  <a:solidFill>
                    <a:prstClr val="black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endParaRPr>
            </a:p>
          </p:txBody>
        </p:sp>
        <p:pic>
          <p:nvPicPr>
            <p:cNvPr id="3" name="Picture 2" descr="C:\Users\Petr\AppData\Local\Microsoft\Windows\Temporary Internet Files\Content.IE5\XAAC08AH\MP900427669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915816" y="1340768"/>
              <a:ext cx="792088" cy="606443"/>
            </a:xfrm>
            <a:prstGeom prst="rect">
              <a:avLst/>
            </a:prstGeom>
            <a:noFill/>
          </p:spPr>
        </p:pic>
      </p:grpSp>
      <p:grpSp>
        <p:nvGrpSpPr>
          <p:cNvPr id="18" name="Skupina 17"/>
          <p:cNvGrpSpPr/>
          <p:nvPr/>
        </p:nvGrpSpPr>
        <p:grpSpPr>
          <a:xfrm>
            <a:off x="5687930" y="1268760"/>
            <a:ext cx="1978902" cy="703562"/>
            <a:chOff x="5687930" y="1268760"/>
            <a:chExt cx="1978902" cy="703562"/>
          </a:xfrm>
        </p:grpSpPr>
        <p:sp>
          <p:nvSpPr>
            <p:cNvPr id="8" name="Obdélník 7"/>
            <p:cNvSpPr/>
            <p:nvPr/>
          </p:nvSpPr>
          <p:spPr>
            <a:xfrm>
              <a:off x="5687930" y="1484784"/>
              <a:ext cx="1485471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2000" b="1" dirty="0" smtClean="0">
                  <a:ln w="10541" cmpd="sng">
                    <a:solidFill>
                      <a:prstClr val="black"/>
                    </a:solidFill>
                    <a:prstDash val="solid"/>
                  </a:ln>
                  <a:gradFill>
                    <a:gsLst>
                      <a:gs pos="0">
                        <a:srgbClr val="FFFFFF">
                          <a:tint val="40000"/>
                          <a:satMod val="250000"/>
                        </a:srgbClr>
                      </a:gs>
                      <a:gs pos="9000">
                        <a:srgbClr val="FFFFFF">
                          <a:tint val="52000"/>
                          <a:satMod val="300000"/>
                        </a:srgbClr>
                      </a:gs>
                      <a:gs pos="50000">
                        <a:srgbClr val="FFFFFF">
                          <a:shade val="20000"/>
                          <a:satMod val="300000"/>
                        </a:srgbClr>
                      </a:gs>
                      <a:gs pos="79000">
                        <a:srgbClr val="FFFFFF">
                          <a:tint val="52000"/>
                          <a:satMod val="300000"/>
                        </a:srgbClr>
                      </a:gs>
                      <a:gs pos="100000">
                        <a:srgbClr val="FFFFFF">
                          <a:tint val="40000"/>
                          <a:satMod val="250000"/>
                        </a:srgbClr>
                      </a:gs>
                    </a:gsLst>
                    <a:lin ang="5400000"/>
                  </a:gradFill>
                </a:rPr>
                <a:t>KOLEJOVÁ</a:t>
              </a:r>
              <a:endParaRPr lang="cs-CZ" sz="2000" b="1" dirty="0">
                <a:ln w="10541" cmpd="sng">
                  <a:solidFill>
                    <a:prstClr val="black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endParaRPr>
            </a:p>
          </p:txBody>
        </p:sp>
        <p:pic>
          <p:nvPicPr>
            <p:cNvPr id="4" name="Picture 3" descr="C:\Users\Petr\AppData\Local\Microsoft\Windows\Temporary Internet Files\Content.IE5\2S5HB34X\MP900386077[1].jp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7164288" y="1268760"/>
              <a:ext cx="502544" cy="703562"/>
            </a:xfrm>
            <a:prstGeom prst="rect">
              <a:avLst/>
            </a:prstGeom>
            <a:noFill/>
          </p:spPr>
        </p:pic>
      </p:grpSp>
      <p:grpSp>
        <p:nvGrpSpPr>
          <p:cNvPr id="19" name="Skupina 18"/>
          <p:cNvGrpSpPr/>
          <p:nvPr/>
        </p:nvGrpSpPr>
        <p:grpSpPr>
          <a:xfrm>
            <a:off x="1619672" y="4077072"/>
            <a:ext cx="2027864" cy="533028"/>
            <a:chOff x="1619672" y="4077072"/>
            <a:chExt cx="2027864" cy="533028"/>
          </a:xfrm>
        </p:grpSpPr>
        <p:sp>
          <p:nvSpPr>
            <p:cNvPr id="11" name="Obdélník 10"/>
            <p:cNvSpPr/>
            <p:nvPr/>
          </p:nvSpPr>
          <p:spPr>
            <a:xfrm>
              <a:off x="1619672" y="4149080"/>
              <a:ext cx="1053430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2000" b="1" dirty="0" smtClean="0">
                  <a:ln w="10541" cmpd="sng">
                    <a:solidFill>
                      <a:prstClr val="black"/>
                    </a:solidFill>
                    <a:prstDash val="solid"/>
                  </a:ln>
                  <a:gradFill>
                    <a:gsLst>
                      <a:gs pos="0">
                        <a:srgbClr val="FFFFFF">
                          <a:tint val="40000"/>
                          <a:satMod val="250000"/>
                        </a:srgbClr>
                      </a:gs>
                      <a:gs pos="9000">
                        <a:srgbClr val="FFFFFF">
                          <a:tint val="52000"/>
                          <a:satMod val="300000"/>
                        </a:srgbClr>
                      </a:gs>
                      <a:gs pos="50000">
                        <a:srgbClr val="FFFFFF">
                          <a:shade val="20000"/>
                          <a:satMod val="300000"/>
                        </a:srgbClr>
                      </a:gs>
                      <a:gs pos="79000">
                        <a:srgbClr val="FFFFFF">
                          <a:tint val="52000"/>
                          <a:satMod val="300000"/>
                        </a:srgbClr>
                      </a:gs>
                      <a:gs pos="100000">
                        <a:srgbClr val="FFFFFF">
                          <a:tint val="40000"/>
                          <a:satMod val="250000"/>
                        </a:srgbClr>
                      </a:gs>
                    </a:gsLst>
                    <a:lin ang="5400000"/>
                  </a:gradFill>
                </a:rPr>
                <a:t>VODNÍ</a:t>
              </a:r>
              <a:endParaRPr lang="cs-CZ" sz="2000" b="1" dirty="0">
                <a:ln w="10541" cmpd="sng">
                  <a:solidFill>
                    <a:prstClr val="black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endParaRPr>
            </a:p>
          </p:txBody>
        </p:sp>
        <p:pic>
          <p:nvPicPr>
            <p:cNvPr id="1035" name="Picture 11" descr="C:\Users\Petr\AppData\Local\Microsoft\Windows\Temporary Internet Files\Content.IE5\7N0XHGZE\MP900313808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843808" y="4077072"/>
              <a:ext cx="803728" cy="533028"/>
            </a:xfrm>
            <a:prstGeom prst="rect">
              <a:avLst/>
            </a:prstGeom>
            <a:noFill/>
          </p:spPr>
        </p:pic>
      </p:grpSp>
      <p:grpSp>
        <p:nvGrpSpPr>
          <p:cNvPr id="20" name="Skupina 19"/>
          <p:cNvGrpSpPr/>
          <p:nvPr/>
        </p:nvGrpSpPr>
        <p:grpSpPr>
          <a:xfrm>
            <a:off x="5796136" y="4077072"/>
            <a:ext cx="2284806" cy="504056"/>
            <a:chOff x="5796136" y="4077072"/>
            <a:chExt cx="2284806" cy="504056"/>
          </a:xfrm>
        </p:grpSpPr>
        <p:sp>
          <p:nvSpPr>
            <p:cNvPr id="15" name="Obdélník 14"/>
            <p:cNvSpPr/>
            <p:nvPr/>
          </p:nvSpPr>
          <p:spPr>
            <a:xfrm>
              <a:off x="5796136" y="4149080"/>
              <a:ext cx="1322477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2000" b="1" dirty="0" smtClean="0">
                  <a:ln w="10541" cmpd="sng">
                    <a:solidFill>
                      <a:prstClr val="black"/>
                    </a:solidFill>
                    <a:prstDash val="solid"/>
                  </a:ln>
                  <a:gradFill>
                    <a:gsLst>
                      <a:gs pos="0">
                        <a:srgbClr val="FFFFFF">
                          <a:tint val="40000"/>
                          <a:satMod val="250000"/>
                        </a:srgbClr>
                      </a:gs>
                      <a:gs pos="9000">
                        <a:srgbClr val="FFFFFF">
                          <a:tint val="52000"/>
                          <a:satMod val="300000"/>
                        </a:srgbClr>
                      </a:gs>
                      <a:gs pos="50000">
                        <a:srgbClr val="FFFFFF">
                          <a:shade val="20000"/>
                          <a:satMod val="300000"/>
                        </a:srgbClr>
                      </a:gs>
                      <a:gs pos="79000">
                        <a:srgbClr val="FFFFFF">
                          <a:tint val="52000"/>
                          <a:satMod val="300000"/>
                        </a:srgbClr>
                      </a:gs>
                      <a:gs pos="100000">
                        <a:srgbClr val="FFFFFF">
                          <a:tint val="40000"/>
                          <a:satMod val="250000"/>
                        </a:srgbClr>
                      </a:gs>
                    </a:gsLst>
                    <a:lin ang="5400000"/>
                  </a:gradFill>
                </a:rPr>
                <a:t>LETECKÁ</a:t>
              </a:r>
              <a:endParaRPr lang="cs-CZ" sz="2000" b="1" dirty="0">
                <a:ln w="10541" cmpd="sng">
                  <a:solidFill>
                    <a:prstClr val="black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endParaRPr>
            </a:p>
          </p:txBody>
        </p:sp>
        <p:pic>
          <p:nvPicPr>
            <p:cNvPr id="16" name="Picture 2" descr="C:\Users\Petr\Desktop\Obrázek1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7164288" y="4077072"/>
              <a:ext cx="916654" cy="50405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etr\Desktop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9664" y="5013176"/>
            <a:ext cx="2224442" cy="1223193"/>
          </a:xfrm>
          <a:prstGeom prst="rect">
            <a:avLst/>
          </a:prstGeom>
          <a:noFill/>
        </p:spPr>
      </p:pic>
      <p:pic>
        <p:nvPicPr>
          <p:cNvPr id="4" name="Picture 3" descr="C:\Users\Petr\AppData\Local\Microsoft\Windows\Temporary Internet Files\Content.IE5\2S5HB34X\MP9003860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916832"/>
            <a:ext cx="1150616" cy="1610863"/>
          </a:xfrm>
          <a:prstGeom prst="rect">
            <a:avLst/>
          </a:prstGeom>
          <a:noFill/>
        </p:spPr>
      </p:pic>
      <p:pic>
        <p:nvPicPr>
          <p:cNvPr id="2" name="Picture 2" descr="C:\Users\Petr\AppData\Local\Microsoft\Windows\Temporary Internet Files\Content.IE5\XAAC08AH\MP900427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5013176"/>
            <a:ext cx="1728192" cy="1224136"/>
          </a:xfrm>
          <a:prstGeom prst="rect">
            <a:avLst/>
          </a:prstGeom>
          <a:noFill/>
        </p:spPr>
      </p:pic>
      <p:pic>
        <p:nvPicPr>
          <p:cNvPr id="3" name="Picture 11" descr="C:\Users\Petr\AppData\Local\Microsoft\Windows\Temporary Internet Files\Content.IE5\7N0XHGZE\MP9003138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1916832"/>
            <a:ext cx="1737241" cy="1224136"/>
          </a:xfrm>
          <a:prstGeom prst="rect">
            <a:avLst/>
          </a:prstGeom>
          <a:noFill/>
        </p:spPr>
      </p:pic>
      <p:sp>
        <p:nvSpPr>
          <p:cNvPr id="31" name="Elipsa 30"/>
          <p:cNvSpPr/>
          <p:nvPr/>
        </p:nvSpPr>
        <p:spPr>
          <a:xfrm>
            <a:off x="5940152" y="2924944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2195736" y="2852936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179512" y="5589240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884368" y="5589240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7812360" y="422108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228184" y="134076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7812360" y="134076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740352" y="2996952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699792" y="5589240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267744" y="422108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23528" y="422108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796136" y="4149080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436096" y="5589240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51520" y="2924944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411760" y="134076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79512" y="134076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Petr\AppData\Local\Microsoft\Windows\Temporary Internet Files\Content.IE5\2S5HB34X\MC90044174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509120"/>
            <a:ext cx="936104" cy="936104"/>
          </a:xfrm>
          <a:prstGeom prst="rect">
            <a:avLst/>
          </a:prstGeom>
          <a:noFill/>
        </p:spPr>
      </p:pic>
      <p:pic>
        <p:nvPicPr>
          <p:cNvPr id="2052" name="Picture 4" descr="C:\Users\Petr\AppData\Local\Microsoft\Windows\Temporary Internet Files\Content.IE5\2S5HB34X\MC9002226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1340768"/>
            <a:ext cx="981155" cy="576064"/>
          </a:xfrm>
          <a:prstGeom prst="rect">
            <a:avLst/>
          </a:prstGeom>
          <a:noFill/>
        </p:spPr>
      </p:pic>
      <p:pic>
        <p:nvPicPr>
          <p:cNvPr id="2053" name="Picture 5" descr="C:\Users\Petr\AppData\Local\Microsoft\Windows\Temporary Internet Files\Content.IE5\7N0XHGZE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97550" y="2348880"/>
            <a:ext cx="864096" cy="864096"/>
          </a:xfrm>
          <a:prstGeom prst="rect">
            <a:avLst/>
          </a:prstGeom>
          <a:noFill/>
        </p:spPr>
      </p:pic>
      <p:pic>
        <p:nvPicPr>
          <p:cNvPr id="2054" name="Picture 6" descr="C:\Users\Petr\AppData\Local\Microsoft\Windows\Temporary Internet Files\Content.IE5\7N0XHGZE\MC90044170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2492896"/>
            <a:ext cx="1008112" cy="1008112"/>
          </a:xfrm>
          <a:prstGeom prst="rect">
            <a:avLst/>
          </a:prstGeom>
          <a:noFill/>
        </p:spPr>
      </p:pic>
      <p:pic>
        <p:nvPicPr>
          <p:cNvPr id="2057" name="Picture 9" descr="C:\Users\Petr\AppData\Local\Microsoft\Windows\Temporary Internet Files\Content.IE5\2S5HB34X\MC90040998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5013176"/>
            <a:ext cx="1434266" cy="646803"/>
          </a:xfrm>
          <a:prstGeom prst="rect">
            <a:avLst/>
          </a:prstGeom>
          <a:noFill/>
        </p:spPr>
      </p:pic>
      <p:pic>
        <p:nvPicPr>
          <p:cNvPr id="2061" name="Picture 13" descr="C:\Users\Petr\AppData\Local\Microsoft\Windows\Temporary Internet Files\Content.IE5\J3ZKIF1C\MC900441297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779912" y="5229200"/>
            <a:ext cx="871091" cy="871091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0" y="764704"/>
            <a:ext cx="9144000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Přesuň obrázek do správného kolečka podle typu cesty: 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Petr\AppData\Local\Microsoft\Windows\Temporary Internet Files\Content.IE5\2S5HB34X\MC90041362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76056" y="2708920"/>
            <a:ext cx="553148" cy="576063"/>
          </a:xfrm>
          <a:prstGeom prst="rect">
            <a:avLst/>
          </a:prstGeom>
          <a:noFill/>
        </p:spPr>
      </p:pic>
      <p:pic>
        <p:nvPicPr>
          <p:cNvPr id="32" name="Picture 6" descr="C:\Users\Petr\AppData\Local\Microsoft\Windows\Temporary Internet Files\Content.IE5\7N0XHGZE\MM900303494[1].gif"/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23928" y="3717032"/>
            <a:ext cx="805530" cy="794931"/>
          </a:xfrm>
          <a:prstGeom prst="rect">
            <a:avLst/>
          </a:prstGeom>
          <a:noFill/>
        </p:spPr>
      </p:pic>
      <p:pic>
        <p:nvPicPr>
          <p:cNvPr id="21" name="Picture 6" descr="C:\Users\Petr\AppData\Local\Microsoft\Windows\Temporary Internet Files\Content.IE5\2S5HB34X\MC900433902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44616" y="5849888"/>
            <a:ext cx="819472" cy="819472"/>
          </a:xfrm>
          <a:prstGeom prst="rect">
            <a:avLst/>
          </a:prstGeom>
          <a:noFill/>
        </p:spPr>
      </p:pic>
      <p:pic>
        <p:nvPicPr>
          <p:cNvPr id="2055" name="Picture 7" descr="C:\Users\Petr\AppData\Local\Microsoft\Windows\Temporary Internet Files\Content.IE5\J3ZKIF1C\MC900326672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563888" y="2060848"/>
            <a:ext cx="1045009" cy="438522"/>
          </a:xfrm>
          <a:prstGeom prst="rect">
            <a:avLst/>
          </a:prstGeom>
          <a:noFill/>
        </p:spPr>
      </p:pic>
      <p:pic>
        <p:nvPicPr>
          <p:cNvPr id="2060" name="Picture 12" descr="C:\Users\Petr\AppData\Local\Microsoft\Windows\Temporary Internet Files\Content.IE5\2S5HB34X\MC90032664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flipH="1">
            <a:off x="3707904" y="6106215"/>
            <a:ext cx="827584" cy="751785"/>
          </a:xfrm>
          <a:prstGeom prst="rect">
            <a:avLst/>
          </a:prstGeom>
          <a:noFill/>
        </p:spPr>
      </p:pic>
      <p:pic>
        <p:nvPicPr>
          <p:cNvPr id="26" name="Picture 13" descr="C:\Users\Petr\AppData\Local\Microsoft\Windows\Temporary Internet Files\Content.IE5\XAAC08AH\MC900056688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860032" y="1268760"/>
            <a:ext cx="728342" cy="864096"/>
          </a:xfrm>
          <a:prstGeom prst="rect">
            <a:avLst/>
          </a:prstGeom>
          <a:noFill/>
        </p:spPr>
      </p:pic>
      <p:pic>
        <p:nvPicPr>
          <p:cNvPr id="2062" name="Picture 14" descr="C:\Users\Petr\AppData\Local\Microsoft\Windows\Temporary Internet Files\Content.IE5\2S5HB34X\MC900295617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716016" y="4221088"/>
            <a:ext cx="895039" cy="720278"/>
          </a:xfrm>
          <a:prstGeom prst="rect">
            <a:avLst/>
          </a:prstGeom>
          <a:noFill/>
        </p:spPr>
      </p:pic>
      <p:pic>
        <p:nvPicPr>
          <p:cNvPr id="2065" name="Picture 17" descr="C:\Users\Petr\AppData\Local\Microsoft\Windows\Temporary Internet Files\Content.IE5\XAAC08AH\MC900319050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419872" y="3212976"/>
            <a:ext cx="882897" cy="792088"/>
          </a:xfrm>
          <a:prstGeom prst="rect">
            <a:avLst/>
          </a:prstGeom>
          <a:noFill/>
        </p:spPr>
      </p:pic>
      <p:pic>
        <p:nvPicPr>
          <p:cNvPr id="2070" name="Picture 22" descr="C:\Users\Petr\AppData\Local\Microsoft\Windows\Temporary Internet Files\Content.IE5\2S5HB34X\MC900318264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5004048" y="2060848"/>
            <a:ext cx="1080121" cy="652076"/>
          </a:xfrm>
          <a:prstGeom prst="rect">
            <a:avLst/>
          </a:prstGeom>
          <a:noFill/>
        </p:spPr>
      </p:pic>
      <p:pic>
        <p:nvPicPr>
          <p:cNvPr id="2074" name="Picture 26" descr="C:\Users\Petr\AppData\Local\Microsoft\Windows\Temporary Internet Files\Content.IE5\7N0XHGZE\MC900320948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4644008" y="3356992"/>
            <a:ext cx="1164150" cy="474463"/>
          </a:xfrm>
          <a:prstGeom prst="rect">
            <a:avLst/>
          </a:prstGeom>
          <a:noFill/>
        </p:spPr>
      </p:pic>
      <p:sp>
        <p:nvSpPr>
          <p:cNvPr id="39" name="TextovéPole 38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opisek se šipkou doprava 72"/>
          <p:cNvSpPr/>
          <p:nvPr/>
        </p:nvSpPr>
        <p:spPr>
          <a:xfrm>
            <a:off x="0" y="1772816"/>
            <a:ext cx="3528392" cy="2808312"/>
          </a:xfrm>
          <a:prstGeom prst="rightArrowCallou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Popisek se šipkou doprava 73"/>
          <p:cNvSpPr/>
          <p:nvPr/>
        </p:nvSpPr>
        <p:spPr>
          <a:xfrm flipH="1">
            <a:off x="5623992" y="1772816"/>
            <a:ext cx="3520008" cy="2808312"/>
          </a:xfrm>
          <a:prstGeom prst="righ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Picture 3" descr="C:\Users\Petr\AppData\Local\Microsoft\Windows\Temporary Internet Files\Content.IE5\2S5HB34X\MC90044174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437112"/>
            <a:ext cx="1224136" cy="1224136"/>
          </a:xfrm>
          <a:prstGeom prst="rect">
            <a:avLst/>
          </a:prstGeom>
          <a:noFill/>
        </p:spPr>
      </p:pic>
      <p:pic>
        <p:nvPicPr>
          <p:cNvPr id="23" name="Picture 4" descr="C:\Users\Petr\AppData\Local\Microsoft\Windows\Temporary Internet Files\Content.IE5\2S5HB34X\MC9002226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725144"/>
            <a:ext cx="981156" cy="576064"/>
          </a:xfrm>
          <a:prstGeom prst="rect">
            <a:avLst/>
          </a:prstGeom>
          <a:noFill/>
        </p:spPr>
      </p:pic>
      <p:pic>
        <p:nvPicPr>
          <p:cNvPr id="24" name="Picture 5" descr="C:\Users\Petr\AppData\Local\Microsoft\Windows\Temporary Internet Files\Content.IE5\7N0XHGZE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5661248"/>
            <a:ext cx="936104" cy="936104"/>
          </a:xfrm>
          <a:prstGeom prst="rect">
            <a:avLst/>
          </a:prstGeom>
          <a:noFill/>
        </p:spPr>
      </p:pic>
      <p:pic>
        <p:nvPicPr>
          <p:cNvPr id="25" name="Picture 6" descr="C:\Users\Petr\AppData\Local\Microsoft\Windows\Temporary Internet Files\Content.IE5\7N0XHGZE\MC90044170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987824" y="4797152"/>
            <a:ext cx="1133515" cy="963488"/>
          </a:xfrm>
          <a:prstGeom prst="rect">
            <a:avLst/>
          </a:prstGeom>
          <a:noFill/>
        </p:spPr>
      </p:pic>
      <p:pic>
        <p:nvPicPr>
          <p:cNvPr id="27" name="Picture 13" descr="C:\Users\Petr\AppData\Local\Microsoft\Windows\Temporary Internet Files\Content.IE5\J3ZKIF1C\MC90044129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5661248"/>
            <a:ext cx="1015107" cy="1015107"/>
          </a:xfrm>
          <a:prstGeom prst="rect">
            <a:avLst/>
          </a:prstGeom>
          <a:noFill/>
        </p:spPr>
      </p:pic>
      <p:pic>
        <p:nvPicPr>
          <p:cNvPr id="65" name="Picture 7" descr="C:\Users\Petr\AppData\Local\Microsoft\Windows\Temporary Internet Files\Content.IE5\J3ZKIF1C\MC90032667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5877272"/>
            <a:ext cx="1544372" cy="648072"/>
          </a:xfrm>
          <a:prstGeom prst="rect">
            <a:avLst/>
          </a:prstGeom>
          <a:noFill/>
        </p:spPr>
      </p:pic>
      <p:pic>
        <p:nvPicPr>
          <p:cNvPr id="67" name="Picture 13" descr="C:\Users\Petr\AppData\Local\Microsoft\Windows\Temporary Internet Files\Content.IE5\XAAC08AH\MC90005668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4509120"/>
            <a:ext cx="849732" cy="1008112"/>
          </a:xfrm>
          <a:prstGeom prst="rect">
            <a:avLst/>
          </a:prstGeom>
          <a:noFill/>
        </p:spPr>
      </p:pic>
      <p:pic>
        <p:nvPicPr>
          <p:cNvPr id="70" name="Picture 22" descr="C:\Users\Petr\AppData\Local\Microsoft\Windows\Temporary Internet Files\Content.IE5\2S5HB34X\MC90031826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5805264"/>
            <a:ext cx="1192765" cy="720080"/>
          </a:xfrm>
          <a:prstGeom prst="rect">
            <a:avLst/>
          </a:prstGeom>
          <a:noFill/>
        </p:spPr>
      </p:pic>
      <p:pic>
        <p:nvPicPr>
          <p:cNvPr id="71" name="Picture 26" descr="C:\Users\Petr\AppData\Local\Microsoft\Windows\Temporary Internet Files\Content.IE5\7N0XHGZE\MC90032094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5157192"/>
            <a:ext cx="1164150" cy="474463"/>
          </a:xfrm>
          <a:prstGeom prst="rect">
            <a:avLst/>
          </a:prstGeom>
          <a:noFill/>
        </p:spPr>
      </p:pic>
      <p:sp>
        <p:nvSpPr>
          <p:cNvPr id="72" name="TextovéPole 71"/>
          <p:cNvSpPr txBox="1"/>
          <p:nvPr/>
        </p:nvSpPr>
        <p:spPr>
          <a:xfrm>
            <a:off x="0" y="764704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Přesuň obrázek do správného rámečku podle toho, zda je to doprava osobní nebo nákladní: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3" name="Picture 9" descr="C:\Users\Petr\AppData\Local\Microsoft\Windows\Temporary Internet Files\Content.IE5\XAAC08AH\MC900440401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88024" y="2348880"/>
            <a:ext cx="1570752" cy="1570752"/>
          </a:xfrm>
          <a:prstGeom prst="rect">
            <a:avLst/>
          </a:prstGeom>
          <a:noFill/>
        </p:spPr>
      </p:pic>
      <p:pic>
        <p:nvPicPr>
          <p:cNvPr id="1036" name="Picture 12" descr="C:\Users\Petr\AppData\Local\Microsoft\Windows\Temporary Internet Files\Content.IE5\2S5HB34X\MC90007870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flipH="1">
            <a:off x="2987824" y="2132856"/>
            <a:ext cx="1440160" cy="1633049"/>
          </a:xfrm>
          <a:prstGeom prst="rect">
            <a:avLst/>
          </a:prstGeom>
          <a:noFill/>
        </p:spPr>
      </p:pic>
      <p:pic>
        <p:nvPicPr>
          <p:cNvPr id="1037" name="Picture 13" descr="C:\Users\Petr\Desktop\Obrázek1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11560" y="5733256"/>
            <a:ext cx="1246755" cy="739527"/>
          </a:xfrm>
          <a:prstGeom prst="rect">
            <a:avLst/>
          </a:prstGeom>
          <a:noFill/>
        </p:spPr>
      </p:pic>
      <p:sp>
        <p:nvSpPr>
          <p:cNvPr id="79" name="TextovéPole 78"/>
          <p:cNvSpPr txBox="1"/>
          <p:nvPr/>
        </p:nvSpPr>
        <p:spPr>
          <a:xfrm>
            <a:off x="2411760" y="285293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444208" y="285293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75656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55776" y="1988840"/>
          <a:ext cx="6096002" cy="383219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5474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4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4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4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4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74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4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" name="Picture 6" descr="C:\Users\Petr\AppData\Local\Microsoft\Windows\Temporary Internet Files\Content.IE5\7N0XHGZE\MC90044170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403648" y="1772816"/>
            <a:ext cx="1048800" cy="891480"/>
          </a:xfrm>
          <a:prstGeom prst="rect">
            <a:avLst/>
          </a:prstGeom>
          <a:noFill/>
        </p:spPr>
      </p:pic>
      <p:pic>
        <p:nvPicPr>
          <p:cNvPr id="4" name="Picture 2" descr="C:\Users\Petr\AppData\Local\Microsoft\Windows\Temporary Internet Files\Content.IE5\2S5HB34X\MC9004136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068960"/>
            <a:ext cx="553148" cy="576063"/>
          </a:xfrm>
          <a:prstGeom prst="rect">
            <a:avLst/>
          </a:prstGeom>
          <a:noFill/>
        </p:spPr>
      </p:pic>
      <p:pic>
        <p:nvPicPr>
          <p:cNvPr id="1026" name="Picture 2" descr="C:\Users\Správce\AppData\Local\Microsoft\Windows\Temporary Internet Files\Content.IE5\B6M12SJD\MM900395710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2564904"/>
            <a:ext cx="686346" cy="583394"/>
          </a:xfrm>
          <a:prstGeom prst="rect">
            <a:avLst/>
          </a:prstGeom>
          <a:noFill/>
        </p:spPr>
      </p:pic>
      <p:pic>
        <p:nvPicPr>
          <p:cNvPr id="1027" name="Picture 3" descr="C:\Users\Správce\AppData\Local\Microsoft\Windows\Temporary Internet Files\Content.IE5\B6M12SJD\MC9002855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3573016"/>
            <a:ext cx="896892" cy="804962"/>
          </a:xfrm>
          <a:prstGeom prst="rect">
            <a:avLst/>
          </a:prstGeom>
          <a:noFill/>
        </p:spPr>
      </p:pic>
      <p:pic>
        <p:nvPicPr>
          <p:cNvPr id="7" name="Picture 4" descr="C:\Users\Petr\AppData\Local\Microsoft\Windows\Temporary Internet Files\Content.IE5\2S5HB34X\MC9002226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221088"/>
            <a:ext cx="981155" cy="576064"/>
          </a:xfrm>
          <a:prstGeom prst="rect">
            <a:avLst/>
          </a:prstGeom>
          <a:noFill/>
        </p:spPr>
      </p:pic>
      <p:pic>
        <p:nvPicPr>
          <p:cNvPr id="8" name="Picture 7" descr="C:\Users\Petr\AppData\Local\Microsoft\Windows\Temporary Internet Files\Content.IE5\J3ZKIF1C\MC9003266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4653136"/>
            <a:ext cx="1544372" cy="648072"/>
          </a:xfrm>
          <a:prstGeom prst="rect">
            <a:avLst/>
          </a:prstGeom>
          <a:noFill/>
        </p:spPr>
      </p:pic>
      <p:pic>
        <p:nvPicPr>
          <p:cNvPr id="9" name="Picture 5" descr="C:\Users\Petr\AppData\Local\Microsoft\Windows\Temporary Internet Files\Content.IE5\7N0XHGZE\MC90044173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5157192"/>
            <a:ext cx="864096" cy="86409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980728"/>
            <a:ext cx="9144000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Vylušti křížovku: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3043370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si všichni zasloužíme velikou jedničku!</a:t>
            </a:r>
            <a:endParaRPr lang="cs-CZ" sz="3200" dirty="0"/>
          </a:p>
        </p:txBody>
      </p:sp>
      <p:pic>
        <p:nvPicPr>
          <p:cNvPr id="3" name="Picture 2" descr="C:\Users\Žaneta\AppData\Local\Microsoft\Windows\Temporary Internet Files\Content.IE5\BM79BGQE\MC900434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601416"/>
            <a:ext cx="5256584" cy="5256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132856"/>
            <a:ext cx="813690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Autobus – [cit. 2011-10-16].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http://www.autobusypocedelice.cz/fotoalbum/01-autobus.-.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html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Trolejbus – [cit. 2011-10-16].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http://cs.wikipedia.org/wiki/Soubor:Hk-TR1.jpg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Trolejbus – [cit. 2011-10-16].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http://cs.wikipedia.org/wiki/Soubor:Hk-TR1.jpg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Letadlo DHL – [cit. 2011-10-16].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http://cs.wikipedia.org/wiki/Soubor:B-757_Frachter,_DHL.jpg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Dodávka DHL – [cit. 2011-10-16].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http://cs.wikipedia.org/wiki/Soubor:DHL-Fahrzeug.jpg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Loď DHL – [cit. 2011-10-16].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http://cs.wikipedia.org/wiki/Soubor:DHL_Boat.JPG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Vlak nákladní – [cit. 2011-10-16].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http://cs.wikipedia.org/wiki/Soubor:740_681_682_Ostrava_20080718.jpg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268760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43841"/>
            <a:ext cx="820891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Železnice – [cit. 2011-10-16].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http://cs.wikipedia.org/wiki/Soubor:RailroadMT.jpg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Silnice – [cit. 2011-10-16].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http://cs.wikipedia.org/wiki/Soubor:TA_DH_208.jpg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Říční doprava – [cit. 2011-10-16].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http://cs.wikipedia.org/wiki/Soubor:Meppen_hubbruecke.jpg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Mapa letecké dopravy – [cit. 2011-10-16].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http://cs.wikipedia.org/wiki/Soubor:World-airline-routemap-2009.png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326</Words>
  <Application>Microsoft Office PowerPoint</Application>
  <PresentationFormat>Předvádění na obrazovce (4:3)</PresentationFormat>
  <Paragraphs>55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Motiv sady Office</vt:lpstr>
      <vt:lpstr>VY_32_INOVACE_21_Doprava</vt:lpstr>
      <vt:lpstr>Anotace</vt:lpstr>
      <vt:lpstr>DOPRAVA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Správce</dc:creator>
  <cp:lastModifiedBy>pcbazar</cp:lastModifiedBy>
  <cp:revision>78</cp:revision>
  <dcterms:created xsi:type="dcterms:W3CDTF">2011-10-16T21:22:22Z</dcterms:created>
  <dcterms:modified xsi:type="dcterms:W3CDTF">2012-09-12T21:26:54Z</dcterms:modified>
</cp:coreProperties>
</file>