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3" r:id="rId3"/>
    <p:sldId id="264" r:id="rId4"/>
    <p:sldId id="256" r:id="rId5"/>
    <p:sldId id="257" r:id="rId6"/>
    <p:sldId id="258" r:id="rId7"/>
    <p:sldId id="259" r:id="rId8"/>
    <p:sldId id="260" r:id="rId9"/>
    <p:sldId id="261" r:id="rId10"/>
    <p:sldId id="269" r:id="rId11"/>
    <p:sldId id="267" r:id="rId12"/>
    <p:sldId id="268" r:id="rId13"/>
    <p:sldId id="266" r:id="rId14"/>
    <p:sldId id="262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7C9B81F-C347-4BEF-BFDF-29C42F48304A}" type="datetimeFigureOut">
              <a:rPr lang="en-US" smtClean="0"/>
              <a:pPr/>
              <a:t>9/12/2012</a:t>
            </a:fld>
            <a:endParaRPr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C9B81F-C347-4BEF-BFDF-29C42F48304A}" type="datetimeFigureOut">
              <a:rPr lang="en-US" smtClean="0"/>
              <a:pPr/>
              <a:t>9/12/2012</a:t>
            </a:fld>
            <a:endParaRPr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r>
              <a:rPr lang="cs-CZ" sz="3600" smtClean="0">
                <a:latin typeface="Verdana" pitchFamily="34" charset="0"/>
              </a:rPr>
              <a:t>VY_32_INOVACE_25_Jehličnaté </a:t>
            </a:r>
            <a:r>
              <a:rPr lang="cs-CZ" sz="3600" dirty="0" smtClean="0">
                <a:latin typeface="Verdana" pitchFamily="34" charset="0"/>
              </a:rPr>
              <a:t>stromy</a:t>
            </a:r>
            <a:endParaRPr lang="cs-CZ" sz="3600" dirty="0">
              <a:latin typeface="Verdana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Základní škola Jindřicha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Pravečka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Výprachtice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390</a:t>
            </a:r>
          </a:p>
          <a:p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Reg.č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. CZ.1.07/1.4.00/21.1674</a:t>
            </a:r>
          </a:p>
        </p:txBody>
      </p:sp>
      <p:pic>
        <p:nvPicPr>
          <p:cNvPr id="4100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Autor</a:t>
            </a:r>
            <a:r>
              <a:rPr lang="cs-CZ" dirty="0" smtClean="0">
                <a:latin typeface="Verdana" pitchFamily="34" charset="0"/>
              </a:rPr>
              <a:t>:   Mgr. Žaneta Fiebigerová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611560" y="1660158"/>
            <a:ext cx="8077200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algn="ctr"/>
            <a:endParaRPr lang="cs-CZ" sz="2400" dirty="0">
              <a:latin typeface="Verdana" pitchFamily="34" charset="0"/>
            </a:endParaRPr>
          </a:p>
          <a:p>
            <a:pPr algn="ctr"/>
            <a:r>
              <a:rPr lang="cs-CZ" sz="2400" dirty="0" smtClean="0">
                <a:latin typeface="Verdana" pitchFamily="34" charset="0"/>
              </a:rPr>
              <a:t>Pracovní materiál je věnován výuce o jehličnatých stromech (určen pro 1. - 3. ročník ZŠ)</a:t>
            </a:r>
          </a:p>
          <a:p>
            <a:pPr algn="ctr"/>
            <a:endParaRPr lang="cs-CZ" sz="2400" dirty="0" smtClean="0">
              <a:latin typeface="Verdana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seznámení s jehličnatými stromy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určování názvů stromů podle obrázků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spojování obrázku šišek se správným názvem stromu, ze kterého šišky jsou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spojování čísel – obrázek smrku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luštění přesmyček názvů jehličnatých stromů</a:t>
            </a:r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title"/>
          </p:nvPr>
        </p:nvSpPr>
        <p:spPr>
          <a:xfrm>
            <a:off x="457200" y="620688"/>
            <a:ext cx="8229600" cy="79695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556792"/>
            <a:ext cx="8359080" cy="3515816"/>
          </a:xfrm>
        </p:spPr>
        <p:txBody>
          <a:bodyPr>
            <a:noAutofit/>
          </a:bodyPr>
          <a:lstStyle/>
          <a:p>
            <a:pPr algn="ctr"/>
            <a:r>
              <a:rPr lang="cs-CZ" sz="10000" dirty="0" smtClean="0">
                <a:ln>
                  <a:solidFill>
                    <a:schemeClr val="bg2"/>
                  </a:solidFill>
                </a:ln>
                <a:latin typeface="Times New Roman" pitchFamily="18" charset="0"/>
                <a:cs typeface="Times New Roman" pitchFamily="18" charset="0"/>
              </a:rPr>
              <a:t>JEHLIČNATÉ</a:t>
            </a:r>
            <a:br>
              <a:rPr lang="cs-CZ" sz="10000" dirty="0" smtClean="0">
                <a:ln>
                  <a:solidFill>
                    <a:schemeClr val="bg2"/>
                  </a:solidFill>
                </a:ln>
                <a:latin typeface="Times New Roman" pitchFamily="18" charset="0"/>
                <a:cs typeface="Times New Roman" pitchFamily="18" charset="0"/>
              </a:rPr>
            </a:br>
            <a:r>
              <a:rPr lang="cs-CZ" sz="10000" dirty="0" smtClean="0">
                <a:ln>
                  <a:solidFill>
                    <a:schemeClr val="bg2"/>
                  </a:solidFill>
                </a:ln>
                <a:latin typeface="Times New Roman" pitchFamily="18" charset="0"/>
                <a:cs typeface="Times New Roman" pitchFamily="18" charset="0"/>
              </a:rPr>
              <a:t> STROMY</a:t>
            </a:r>
            <a:endParaRPr lang="cs-CZ" sz="10000" dirty="0">
              <a:ln>
                <a:solidFill>
                  <a:schemeClr val="bg2"/>
                </a:solidFill>
              </a:ln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988840"/>
            <a:ext cx="3096344" cy="40101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0" y="404664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Smrk </a:t>
            </a:r>
            <a:r>
              <a:rPr lang="cs-CZ" sz="6000" dirty="0" err="1" smtClean="0">
                <a:latin typeface="Times New Roman" pitchFamily="18" charset="0"/>
                <a:cs typeface="Times New Roman" pitchFamily="18" charset="0"/>
              </a:rPr>
              <a:t>ztepilý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 descr="http://t1.gstatic.com/images?q=tbn:ANd9GcQtCM2JeJbd_Sj_Gffnj3M8XU8k9FHLv9rUDMCUZDrvqvOyQVnX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2060848"/>
            <a:ext cx="2520280" cy="37873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05680" y="1844824"/>
            <a:ext cx="3280394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0" y="404664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Jedle</a:t>
            </a:r>
            <a:r>
              <a:rPr lang="cs-CZ" dirty="0" smtClean="0"/>
              <a:t> 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bělokorá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 descr="http://upload.wikimedia.org/wikipedia/commons/thumb/0/05/Abies_alba_Orjen.jpg/250px-Abies_alba_Orje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2132856"/>
            <a:ext cx="2381250" cy="36004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1" y="1772816"/>
            <a:ext cx="3377250" cy="43961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0" y="404664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Modřín opadavý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http://t2.gstatic.com/images?q=tbn:ANd9GcQiVFl8KpdcHkRpBJoxHuH1RLxAXpgaJ2USupwMoWdioxqk-KqPH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2132856"/>
            <a:ext cx="2520280" cy="33647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556792"/>
            <a:ext cx="3744416" cy="48250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0" y="404664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Borovice lesní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http://www.009.cd2.com/members/images25/8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2060848"/>
            <a:ext cx="4095750" cy="32004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obráze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708920"/>
            <a:ext cx="1707286" cy="1512168"/>
          </a:xfrm>
          <a:prstGeom prst="rect">
            <a:avLst/>
          </a:prstGeom>
          <a:noFill/>
        </p:spPr>
      </p:pic>
      <p:pic>
        <p:nvPicPr>
          <p:cNvPr id="2054" name="Picture 6" descr="obráze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2708920"/>
            <a:ext cx="1565390" cy="1440160"/>
          </a:xfrm>
          <a:prstGeom prst="rect">
            <a:avLst/>
          </a:prstGeom>
          <a:noFill/>
        </p:spPr>
      </p:pic>
      <p:pic>
        <p:nvPicPr>
          <p:cNvPr id="2056" name="Picture 8" descr="obráze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59" y="5085184"/>
            <a:ext cx="1754625" cy="1584176"/>
          </a:xfrm>
          <a:prstGeom prst="rect">
            <a:avLst/>
          </a:prstGeom>
          <a:noFill/>
        </p:spPr>
      </p:pic>
      <p:pic>
        <p:nvPicPr>
          <p:cNvPr id="2058" name="Picture 10" descr="obrázek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63688" y="5157192"/>
            <a:ext cx="1653933" cy="1512168"/>
          </a:xfrm>
          <a:prstGeom prst="rect">
            <a:avLst/>
          </a:prstGeom>
          <a:noFill/>
        </p:spPr>
      </p:pic>
      <p:pic>
        <p:nvPicPr>
          <p:cNvPr id="2060" name="Picture 12" descr="C:\Users\Správce\AppData\Local\Microsoft\Windows\Temporary Internet Files\Content.IE5\ZRBQ2ATF\MC90043779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339752" y="2204864"/>
            <a:ext cx="945344" cy="849838"/>
          </a:xfrm>
          <a:prstGeom prst="rect">
            <a:avLst/>
          </a:prstGeom>
          <a:noFill/>
        </p:spPr>
      </p:pic>
      <p:pic>
        <p:nvPicPr>
          <p:cNvPr id="13" name="Picture 12" descr="C:\Users\Správce\AppData\Local\Microsoft\Windows\Temporary Internet Files\Content.IE5\ZRBQ2ATF\MC90043779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2132856"/>
            <a:ext cx="945344" cy="849838"/>
          </a:xfrm>
          <a:prstGeom prst="rect">
            <a:avLst/>
          </a:prstGeom>
          <a:noFill/>
        </p:spPr>
      </p:pic>
      <p:pic>
        <p:nvPicPr>
          <p:cNvPr id="14" name="Picture 12" descr="C:\Users\Správce\AppData\Local\Microsoft\Windows\Temporary Internet Files\Content.IE5\ZRBQ2ATF\MC90043779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95736" y="4653136"/>
            <a:ext cx="945344" cy="849838"/>
          </a:xfrm>
          <a:prstGeom prst="rect">
            <a:avLst/>
          </a:prstGeom>
          <a:noFill/>
        </p:spPr>
      </p:pic>
      <p:pic>
        <p:nvPicPr>
          <p:cNvPr id="15" name="Picture 12" descr="C:\Users\Správce\AppData\Local\Microsoft\Windows\Temporary Internet Files\Content.IE5\ZRBQ2ATF\MC90043779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88224" y="4581128"/>
            <a:ext cx="945344" cy="849838"/>
          </a:xfrm>
          <a:prstGeom prst="rect">
            <a:avLst/>
          </a:prstGeom>
          <a:noFill/>
        </p:spPr>
      </p:pic>
      <p:sp>
        <p:nvSpPr>
          <p:cNvPr id="11" name="TextovéPole 17"/>
          <p:cNvSpPr txBox="1"/>
          <p:nvPr/>
        </p:nvSpPr>
        <p:spPr>
          <a:xfrm>
            <a:off x="0" y="692696"/>
            <a:ext cx="9144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Hádej,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hádej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hadači, 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jaký je správný název daného stromečku: </a:t>
            </a:r>
          </a:p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Můžeš se podívat pod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smajlíka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zda jsi uhodl.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upload.wikimedia.org/wikipedia/commons/thumb/4/40/Pine_cones_-_Scots_Pine.jpg/120px-Pine_cones_-_Scots_Pin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916832"/>
            <a:ext cx="1440160" cy="1182990"/>
          </a:xfrm>
          <a:prstGeom prst="rect">
            <a:avLst/>
          </a:prstGeom>
          <a:noFill/>
        </p:spPr>
      </p:pic>
      <p:pic>
        <p:nvPicPr>
          <p:cNvPr id="1030" name="Picture 6" descr="http://im.atlasrostlin.cz/smrk-ztepily/154/1549-gallery_main-cwyhu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3212976"/>
            <a:ext cx="1368152" cy="1103121"/>
          </a:xfrm>
          <a:prstGeom prst="rect">
            <a:avLst/>
          </a:prstGeom>
          <a:noFill/>
        </p:spPr>
      </p:pic>
      <p:pic>
        <p:nvPicPr>
          <p:cNvPr id="1034" name="Picture 10" descr="http://t3.gstatic.com/images?q=tbn:ANd9GcQ_jf3RSmYnW8mJ9mmxgJPEZfJYjFntm6iJXe6REV1iBvbJgzb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5661248"/>
            <a:ext cx="1440160" cy="1047390"/>
          </a:xfrm>
          <a:prstGeom prst="rect">
            <a:avLst/>
          </a:prstGeom>
          <a:noFill/>
        </p:spPr>
      </p:pic>
      <p:pic>
        <p:nvPicPr>
          <p:cNvPr id="1036" name="Picture 12" descr="http://hausfrau.ic.cz/wp-content/uploads/hlusice1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4437112"/>
            <a:ext cx="1464162" cy="109812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004048" y="1844824"/>
            <a:ext cx="3672408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BOROVICE</a:t>
            </a:r>
          </a:p>
          <a:p>
            <a:endParaRPr lang="cs-CZ" sz="4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JEDLE</a:t>
            </a:r>
          </a:p>
          <a:p>
            <a:endParaRPr lang="cs-CZ" sz="4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MODŘÍN</a:t>
            </a:r>
          </a:p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4400" b="1" dirty="0">
                <a:latin typeface="Times New Roman" pitchFamily="18" charset="0"/>
                <a:cs typeface="Times New Roman" pitchFamily="18" charset="0"/>
              </a:rPr>
              <a:t>SMRK</a:t>
            </a:r>
          </a:p>
          <a:p>
            <a:endParaRPr lang="cs-CZ" sz="44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764704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Spoj obrázek šišek s názvem stromu,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ze kterého stromu šišky jsou: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ývojový diagram: spojka 2"/>
          <p:cNvSpPr/>
          <p:nvPr/>
        </p:nvSpPr>
        <p:spPr>
          <a:xfrm flipH="1">
            <a:off x="3275856" y="4581128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spojka 3"/>
          <p:cNvSpPr/>
          <p:nvPr/>
        </p:nvSpPr>
        <p:spPr>
          <a:xfrm flipH="1">
            <a:off x="2843808" y="4437112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ka 4"/>
          <p:cNvSpPr/>
          <p:nvPr/>
        </p:nvSpPr>
        <p:spPr>
          <a:xfrm flipH="1">
            <a:off x="4860032" y="3717032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ka 5"/>
          <p:cNvSpPr/>
          <p:nvPr/>
        </p:nvSpPr>
        <p:spPr>
          <a:xfrm flipH="1">
            <a:off x="4067944" y="1628800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 flipH="1">
            <a:off x="4572000" y="2780928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 flipH="1">
            <a:off x="2987824" y="3573016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 flipH="1">
            <a:off x="3347864" y="3717032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 flipH="1">
            <a:off x="5364088" y="4437112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 flipH="1">
            <a:off x="5076056" y="4581128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 flipH="1">
            <a:off x="4499992" y="6453336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 flipH="1">
            <a:off x="5724128" y="5373216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 flipH="1">
            <a:off x="3779912" y="5517232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 flipH="1">
            <a:off x="3779912" y="6453336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 flipH="1">
            <a:off x="5220072" y="3573016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 flipH="1">
            <a:off x="3203848" y="2708920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ka 19"/>
          <p:cNvSpPr/>
          <p:nvPr/>
        </p:nvSpPr>
        <p:spPr>
          <a:xfrm flipH="1">
            <a:off x="4499992" y="5517232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ka 20"/>
          <p:cNvSpPr/>
          <p:nvPr/>
        </p:nvSpPr>
        <p:spPr>
          <a:xfrm flipH="1">
            <a:off x="4860032" y="2708920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ka 21"/>
          <p:cNvSpPr/>
          <p:nvPr/>
        </p:nvSpPr>
        <p:spPr>
          <a:xfrm flipH="1">
            <a:off x="3563888" y="2780928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ka 22"/>
          <p:cNvSpPr/>
          <p:nvPr/>
        </p:nvSpPr>
        <p:spPr>
          <a:xfrm flipH="1">
            <a:off x="2699792" y="5373216"/>
            <a:ext cx="118864" cy="144016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3419872" y="378904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6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555776" y="443711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347864" y="472514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4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483768" y="544522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563888" y="558924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563888" y="648866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499992" y="378904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14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923928" y="134076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10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915816" y="242088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9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283968" y="285293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12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635896" y="278092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8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292080" y="328498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13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699792" y="342900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7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572000" y="648866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19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572000" y="558924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18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796136" y="508518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17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788024" y="465313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16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436096" y="414908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15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932040" y="2420888"/>
            <a:ext cx="402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11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1" name="Přímá spojovací čára 50"/>
          <p:cNvCxnSpPr/>
          <p:nvPr/>
        </p:nvCxnSpPr>
        <p:spPr>
          <a:xfrm flipV="1">
            <a:off x="3851920" y="6525344"/>
            <a:ext cx="720080" cy="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0" y="692696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Spoj čísla vzestupně od 1 – 19. Co se tam skrývá?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539552" y="2492896"/>
            <a:ext cx="619268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MRSK              …………………</a:t>
            </a:r>
          </a:p>
          <a:p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VOCOBERI    …………………</a:t>
            </a:r>
          </a:p>
          <a:p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ŘÍNMOD        …………………</a:t>
            </a:r>
          </a:p>
          <a:p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DEJLE            …………………</a:t>
            </a:r>
          </a:p>
          <a:p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" name="Picture 4" descr="obráze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2386185"/>
            <a:ext cx="812993" cy="720080"/>
          </a:xfrm>
          <a:prstGeom prst="rect">
            <a:avLst/>
          </a:prstGeom>
          <a:noFill/>
        </p:spPr>
      </p:pic>
      <p:pic>
        <p:nvPicPr>
          <p:cNvPr id="15" name="Picture 6" descr="obráze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3322289"/>
            <a:ext cx="867226" cy="797849"/>
          </a:xfrm>
          <a:prstGeom prst="rect">
            <a:avLst/>
          </a:prstGeom>
          <a:noFill/>
        </p:spPr>
      </p:pic>
      <p:pic>
        <p:nvPicPr>
          <p:cNvPr id="16" name="Picture 8" descr="obráze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4402409"/>
            <a:ext cx="877312" cy="792088"/>
          </a:xfrm>
          <a:prstGeom prst="rect">
            <a:avLst/>
          </a:prstGeom>
          <a:noFill/>
        </p:spPr>
      </p:pic>
      <p:pic>
        <p:nvPicPr>
          <p:cNvPr id="17" name="Picture 10" descr="obrázek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96336" y="5266505"/>
            <a:ext cx="787587" cy="720080"/>
          </a:xfrm>
          <a:prstGeom prst="rect">
            <a:avLst/>
          </a:prstGeom>
          <a:noFill/>
        </p:spPr>
      </p:pic>
      <p:pic>
        <p:nvPicPr>
          <p:cNvPr id="9" name="Picture 2" descr="C:\Users\Správce\AppData\Local\Microsoft\Windows\Temporary Internet Files\Content.IE5\8JC6CUXX\MC900434403[2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1909993"/>
            <a:ext cx="1008112" cy="1412296"/>
          </a:xfrm>
          <a:prstGeom prst="rect">
            <a:avLst/>
          </a:prstGeom>
          <a:noFill/>
        </p:spPr>
      </p:pic>
      <p:pic>
        <p:nvPicPr>
          <p:cNvPr id="22" name="Picture 2" descr="C:\Users\Správce\AppData\Local\Microsoft\Windows\Temporary Internet Files\Content.IE5\8JC6CUXX\MC900434403[2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24328" y="4798453"/>
            <a:ext cx="1008112" cy="1412296"/>
          </a:xfrm>
          <a:prstGeom prst="rect">
            <a:avLst/>
          </a:prstGeom>
          <a:noFill/>
        </p:spPr>
      </p:pic>
      <p:pic>
        <p:nvPicPr>
          <p:cNvPr id="23" name="Picture 2" descr="C:\Users\Správce\AppData\Local\Microsoft\Windows\Temporary Internet Files\Content.IE5\8JC6CUXX\MC900434403[2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00134" y="3912285"/>
            <a:ext cx="1008112" cy="1412296"/>
          </a:xfrm>
          <a:prstGeom prst="rect">
            <a:avLst/>
          </a:prstGeom>
          <a:noFill/>
        </p:spPr>
      </p:pic>
      <p:pic>
        <p:nvPicPr>
          <p:cNvPr id="24" name="Picture 2" descr="C:\Users\Správce\AppData\Local\Microsoft\Windows\Temporary Internet Files\Content.IE5\8JC6CUXX\MC900434403[2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428656" y="2904173"/>
            <a:ext cx="1008112" cy="1412296"/>
          </a:xfrm>
          <a:prstGeom prst="rect">
            <a:avLst/>
          </a:prstGeom>
          <a:noFill/>
        </p:spPr>
      </p:pic>
      <p:cxnSp>
        <p:nvCxnSpPr>
          <p:cNvPr id="18" name="Přímá spojovací šipka 17"/>
          <p:cNvCxnSpPr>
            <a:endCxn id="9" idx="1"/>
          </p:cNvCxnSpPr>
          <p:nvPr/>
        </p:nvCxnSpPr>
        <p:spPr>
          <a:xfrm flipV="1">
            <a:off x="5796136" y="2616141"/>
            <a:ext cx="648072" cy="512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5868144" y="3610321"/>
            <a:ext cx="1512168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V="1">
            <a:off x="5868144" y="4581128"/>
            <a:ext cx="576064" cy="3730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>
            <a:off x="5868144" y="5626545"/>
            <a:ext cx="1584176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0" y="620688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Rozlušti přesmyčky jehličnatých stromů: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Pod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smajlíkem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se schovává obrázek daného stromu.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Žaneta\AppData\Local\Microsoft\Windows\Temporary Internet Files\Content.IE5\9G9VNKUP\MC90019184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2492896"/>
            <a:ext cx="4672013" cy="3311525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0" y="1008112"/>
            <a:ext cx="91440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 teď si za pilnou práci zasloužíme </a:t>
            </a:r>
          </a:p>
          <a:p>
            <a:pPr algn="ctr"/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medaili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jako vítězové!!!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988840"/>
            <a:ext cx="828092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Obrazy stromů – [cit. 2011-10-16].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http://michal-duda.euweb.cz/pict_for_mlv.htm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Modřín opadavý – [cit. 2011-10-16].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http://botanika.wendys.cz/kytky/foto.php?541:4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Borovice lesní – [cit. 2011-10-16].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http://www.009.cd2.com/members/images25/32.htm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Jedle bělokorá – [cit. 2011-10-16].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http://cs.wikipedia.org/wiki/Jedle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Smrk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ztepilý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[cit. 2011-10-16].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http://cs.wikipedia.org/wiki/Smrk_ztepil%C3%BD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Obrázky stromů a šišek – [cit. 2011-10-16].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http://oddil.tulaci.eu/text-zoz-cast-2-priroda/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9552" y="1124744"/>
            <a:ext cx="567014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Použité citace a obrázky: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340768"/>
            <a:ext cx="828092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Šiška smrku – [cit. 2011-10-16].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http://fotka.atlasrostlin.cz/smrk-ztepily/fotky-pridane-uzivateli-1549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Šiška borovice – [cit. 2011-10-16].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http://cs.wikipedia.org/wiki/Soubor:Pine_cones_-_Scots_Pine.jpg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Šiška jedle – [cit. 2011-10-16].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http://hausfrau.ic.cz/2012/06/co-roste-v-hlusicich/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Šiška modřínu – [cit. 2011-10-16].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http://krasna.nova.cz/clanek/tajemno/jaka-jsi-podle-stromu-keltsky-stromoskop-3-dil.html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Ostatní obrázky byly použity z Klipartu.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291</TotalTime>
  <Words>366</Words>
  <Application>Microsoft Office PowerPoint</Application>
  <PresentationFormat>Předvádění na obrazovce (4:3)</PresentationFormat>
  <Paragraphs>83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Default Theme</vt:lpstr>
      <vt:lpstr>Motiv sady Office</vt:lpstr>
      <vt:lpstr>VY_32_INOVACE_25_Jehličnaté stromy</vt:lpstr>
      <vt:lpstr>Anotace</vt:lpstr>
      <vt:lpstr>JEHLIČNATÉ  STROMY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JEHLIČNATÉ  STROMY</dc:title>
  <dc:creator>Žaneta</dc:creator>
  <cp:lastModifiedBy>pcbazar</cp:lastModifiedBy>
  <cp:revision>50</cp:revision>
  <dcterms:created xsi:type="dcterms:W3CDTF">2011-10-30T13:02:23Z</dcterms:created>
  <dcterms:modified xsi:type="dcterms:W3CDTF">2012-09-12T21:29:48Z</dcterms:modified>
</cp:coreProperties>
</file>