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6" r:id="rId5"/>
    <p:sldId id="257" r:id="rId6"/>
    <p:sldId id="258" r:id="rId7"/>
    <p:sldId id="259" r:id="rId8"/>
    <p:sldId id="261" r:id="rId9"/>
    <p:sldId id="262" r:id="rId10"/>
    <p:sldId id="263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A213E-3CC3-497A-A266-270075205C0B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D6E22-8702-441A-BD6A-5444951E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jpeg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VY_32_INOVACE_26_Podzim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09600" y="1473746"/>
            <a:ext cx="8077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podzimu    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ročním obdobím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povídání o podzimu podle obrázků</a:t>
            </a:r>
          </a:p>
          <a:p>
            <a:r>
              <a:rPr lang="cs-CZ" sz="2400" dirty="0" smtClean="0">
                <a:latin typeface="Verdana" pitchFamily="34" charset="0"/>
              </a:rPr>
              <a:t>- sestavení puzzle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podzimní měsíce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pranostiky podzimních měsíců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činnosti patřící k podzimu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křížovky</a:t>
            </a: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57200" y="620688"/>
            <a:ext cx="8229600" cy="796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371600"/>
            <a:ext cx="9144000" cy="2921496"/>
          </a:xfrm>
        </p:spPr>
        <p:txBody>
          <a:bodyPr>
            <a:normAutofit/>
          </a:bodyPr>
          <a:lstStyle/>
          <a:p>
            <a:pPr algn="ctr"/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Povídej o podzimu podle obrázků: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Lada-podzi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700808"/>
            <a:ext cx="3397527" cy="4653136"/>
          </a:xfrm>
          <a:prstGeom prst="rect">
            <a:avLst/>
          </a:prstGeom>
        </p:spPr>
      </p:pic>
      <p:pic>
        <p:nvPicPr>
          <p:cNvPr id="5" name="Obrázek 4" descr="Lada-podzim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2585020"/>
            <a:ext cx="4968552" cy="32587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1772816"/>
            <a:ext cx="5209320" cy="3384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Sestav z jednotlivých dílků tento obrázek                  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 descr="Lada-podzim1_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26281" y="2924944"/>
            <a:ext cx="1717719" cy="1131181"/>
          </a:xfrm>
          <a:prstGeom prst="rect">
            <a:avLst/>
          </a:prstGeom>
        </p:spPr>
      </p:pic>
      <p:pic>
        <p:nvPicPr>
          <p:cNvPr id="13" name="Obrázek 12" descr="Lada-podzim1_0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149080"/>
            <a:ext cx="1728192" cy="1131180"/>
          </a:xfrm>
          <a:prstGeom prst="rect">
            <a:avLst/>
          </a:prstGeom>
        </p:spPr>
      </p:pic>
      <p:pic>
        <p:nvPicPr>
          <p:cNvPr id="14" name="Obrázek 13" descr="Lada-podzim1_0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1" y="5517232"/>
            <a:ext cx="1728192" cy="1131180"/>
          </a:xfrm>
          <a:prstGeom prst="rect">
            <a:avLst/>
          </a:prstGeom>
        </p:spPr>
      </p:pic>
      <p:pic>
        <p:nvPicPr>
          <p:cNvPr id="15" name="Obrázek 14" descr="Lada-podzim1_0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426281" y="4221088"/>
            <a:ext cx="1717719" cy="1131181"/>
          </a:xfrm>
          <a:prstGeom prst="rect">
            <a:avLst/>
          </a:prstGeom>
        </p:spPr>
      </p:pic>
      <p:pic>
        <p:nvPicPr>
          <p:cNvPr id="16" name="Obrázek 15" descr="Lada-podzim1_00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415808" y="1628800"/>
            <a:ext cx="1728192" cy="1131180"/>
          </a:xfrm>
          <a:prstGeom prst="rect">
            <a:avLst/>
          </a:prstGeom>
        </p:spPr>
      </p:pic>
      <p:pic>
        <p:nvPicPr>
          <p:cNvPr id="17" name="Obrázek 16" descr="Lada-podzim1_00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1484784"/>
            <a:ext cx="1728192" cy="1131180"/>
          </a:xfrm>
          <a:prstGeom prst="rect">
            <a:avLst/>
          </a:prstGeom>
        </p:spPr>
      </p:pic>
      <p:pic>
        <p:nvPicPr>
          <p:cNvPr id="18" name="Obrázek 17" descr="Lada-podzim1_00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2780928"/>
            <a:ext cx="1717719" cy="1131181"/>
          </a:xfrm>
          <a:prstGeom prst="rect">
            <a:avLst/>
          </a:prstGeom>
        </p:spPr>
      </p:pic>
      <p:pic>
        <p:nvPicPr>
          <p:cNvPr id="19" name="Obrázek 18" descr="Lada-podzim1_008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403649" y="5517232"/>
            <a:ext cx="1728192" cy="1131180"/>
          </a:xfrm>
          <a:prstGeom prst="rect">
            <a:avLst/>
          </a:prstGeom>
        </p:spPr>
      </p:pic>
      <p:pic>
        <p:nvPicPr>
          <p:cNvPr id="20" name="Obrázek 19" descr="Lada-podzim1_009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652121" y="5517232"/>
            <a:ext cx="1728192" cy="1131180"/>
          </a:xfrm>
          <a:prstGeom prst="rect">
            <a:avLst/>
          </a:prstGeom>
        </p:spPr>
      </p:pic>
      <p:pic>
        <p:nvPicPr>
          <p:cNvPr id="21" name="Obrázek 20" descr="Lada-podzim1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092280" y="404664"/>
            <a:ext cx="1646849" cy="1080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84784"/>
            <a:ext cx="1467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září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1484784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říjen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1484784"/>
            <a:ext cx="27581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listopad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Podzimní měsíce jsou: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Žaneta\AppData\Local\Microsoft\Windows\Temporary Internet Files\Content.IE5\EDSDGKRB\MP9004011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581128"/>
            <a:ext cx="1807709" cy="1445873"/>
          </a:xfrm>
          <a:prstGeom prst="rect">
            <a:avLst/>
          </a:prstGeom>
          <a:noFill/>
        </p:spPr>
      </p:pic>
      <p:pic>
        <p:nvPicPr>
          <p:cNvPr id="2051" name="Picture 3" descr="C:\Users\Žaneta\AppData\Local\Microsoft\Windows\Temporary Internet Files\Content.IE5\EDSDGKRB\MP9004034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276872"/>
            <a:ext cx="1656184" cy="2071284"/>
          </a:xfrm>
          <a:prstGeom prst="rect">
            <a:avLst/>
          </a:prstGeom>
          <a:noFill/>
        </p:spPr>
      </p:pic>
      <p:pic>
        <p:nvPicPr>
          <p:cNvPr id="2052" name="Picture 4" descr="C:\Users\Žaneta\AppData\Local\Microsoft\Windows\Temporary Internet Files\Content.IE5\1CU8B4RC\MP9004075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4365104"/>
            <a:ext cx="1499142" cy="1747987"/>
          </a:xfrm>
          <a:prstGeom prst="rect">
            <a:avLst/>
          </a:prstGeom>
          <a:noFill/>
        </p:spPr>
      </p:pic>
      <p:pic>
        <p:nvPicPr>
          <p:cNvPr id="2053" name="Picture 5" descr="C:\Users\Žaneta\AppData\Local\Microsoft\Windows\Temporary Internet Files\Content.IE5\EDSDGKRB\MP9004117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509120"/>
            <a:ext cx="1632182" cy="1224136"/>
          </a:xfrm>
          <a:prstGeom prst="rect">
            <a:avLst/>
          </a:prstGeom>
          <a:noFill/>
        </p:spPr>
      </p:pic>
      <p:pic>
        <p:nvPicPr>
          <p:cNvPr id="2054" name="Picture 6" descr="C:\Users\Žaneta\AppData\Local\Microsoft\Windows\Temporary Internet Files\Content.IE5\KWKDE796\MP9003137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2348880"/>
            <a:ext cx="1203258" cy="1800199"/>
          </a:xfrm>
          <a:prstGeom prst="rect">
            <a:avLst/>
          </a:prstGeom>
          <a:noFill/>
        </p:spPr>
      </p:pic>
      <p:pic>
        <p:nvPicPr>
          <p:cNvPr id="2055" name="Picture 7" descr="C:\Users\Žaneta\AppData\Local\Microsoft\Windows\Temporary Internet Files\Content.IE5\WFSBR3KA\MP9004035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2708920"/>
            <a:ext cx="2017209" cy="3024336"/>
          </a:xfrm>
          <a:prstGeom prst="rect">
            <a:avLst/>
          </a:prstGeom>
          <a:noFill/>
        </p:spPr>
      </p:pic>
      <p:pic>
        <p:nvPicPr>
          <p:cNvPr id="2057" name="Picture 9" descr="C:\Users\Žaneta\AppData\Local\Microsoft\Windows\Temporary Internet Files\Content.IE5\KWKDE796\MP90040136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5976" y="2420888"/>
            <a:ext cx="2101875" cy="16811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4393460"/>
            <a:ext cx="4323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Přijde Václav, kamna nastav.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5661248"/>
            <a:ext cx="483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Svatá Alžběta se sněhem přilétá.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7864" y="3025308"/>
            <a:ext cx="5935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svaté Tereze mráz po střechách leze.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6165304"/>
            <a:ext cx="810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19. 11.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496952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28. 9.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5" y="3601372"/>
            <a:ext cx="81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15. 10.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buch 2 7"/>
          <p:cNvSpPr/>
          <p:nvPr/>
        </p:nvSpPr>
        <p:spPr>
          <a:xfrm rot="2465025">
            <a:off x="4333308" y="4696990"/>
            <a:ext cx="914400" cy="914400"/>
          </a:xfrm>
          <a:prstGeom prst="irregularSeal2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 rot="2465025">
            <a:off x="4719076" y="3429200"/>
            <a:ext cx="914400" cy="914400"/>
          </a:xfrm>
          <a:prstGeom prst="irregularSeal2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 rot="2465025">
            <a:off x="4592238" y="6055262"/>
            <a:ext cx="914400" cy="914400"/>
          </a:xfrm>
          <a:prstGeom prst="irregularSeal2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0" y="3025308"/>
            <a:ext cx="4043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září</a:t>
            </a:r>
          </a:p>
          <a:p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" y="4321452"/>
            <a:ext cx="3491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říjen</a:t>
            </a:r>
          </a:p>
          <a:p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5589240"/>
            <a:ext cx="414543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listopad</a:t>
            </a:r>
          </a:p>
          <a:p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4"/>
          <p:cNvSpPr txBox="1"/>
          <p:nvPr/>
        </p:nvSpPr>
        <p:spPr>
          <a:xfrm>
            <a:off x="0" y="764704"/>
            <a:ext cx="9144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Pokus se přiřadit k měsíci správnou pranostiku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spoj je čarou,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jméno v pranostice vyhledej v kalendáři: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datum najdeš pod barevným označením.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5"/>
          <p:cNvSpPr txBox="1"/>
          <p:nvPr/>
        </p:nvSpPr>
        <p:spPr>
          <a:xfrm>
            <a:off x="1475656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Podtrhni věty, které patří k podzimu: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91440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sázíme cibuli</a:t>
            </a:r>
          </a:p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opalujeme se </a:t>
            </a:r>
          </a:p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opadávají listy</a:t>
            </a:r>
          </a:p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je sychravo</a:t>
            </a:r>
          </a:p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kvetou stromy</a:t>
            </a:r>
          </a:p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padá sníh a mrzne</a:t>
            </a:r>
          </a:p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koupeme se v bazénu</a:t>
            </a:r>
          </a:p>
          <a:p>
            <a:pPr algn="ctr"/>
            <a:r>
              <a:rPr lang="cs-CZ" sz="4000" b="1" dirty="0" smtClean="0">
                <a:ln w="1905"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sáňkujeme </a:t>
            </a:r>
            <a:endParaRPr lang="cs-CZ" sz="4000" b="1" dirty="0">
              <a:ln w="1905">
                <a:solidFill>
                  <a:schemeClr val="accent1">
                    <a:lumMod val="75000"/>
                  </a:schemeClr>
                </a:solidFill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Vylušti křížovku: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700808"/>
          <a:ext cx="7560840" cy="44404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7320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0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208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30" name="Picture 6" descr="C:\Users\Žaneta\AppData\Local\Microsoft\Windows\Temporary Internet Files\Content.IE5\KWKDE796\MC900237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024340" y="3356994"/>
            <a:ext cx="708543" cy="477462"/>
          </a:xfrm>
          <a:prstGeom prst="rect">
            <a:avLst/>
          </a:prstGeom>
          <a:noFill/>
        </p:spPr>
      </p:pic>
      <p:pic>
        <p:nvPicPr>
          <p:cNvPr id="1032" name="Picture 8" descr="C:\Users\Žaneta\AppData\Local\Microsoft\Windows\Temporary Internet Files\Content.IE5\KWKDE796\MP9004117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771800" y="4869160"/>
            <a:ext cx="372628" cy="504056"/>
          </a:xfrm>
          <a:prstGeom prst="rect">
            <a:avLst/>
          </a:prstGeom>
          <a:noFill/>
        </p:spPr>
      </p:pic>
      <p:pic>
        <p:nvPicPr>
          <p:cNvPr id="1033" name="Picture 9" descr="C:\Users\Žaneta\AppData\Local\Microsoft\Windows\Temporary Internet Files\Content.IE5\EDSDGKRB\MC9003312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45681" y="7198767"/>
            <a:ext cx="116650" cy="92515"/>
          </a:xfrm>
          <a:prstGeom prst="rect">
            <a:avLst/>
          </a:prstGeom>
          <a:noFill/>
        </p:spPr>
      </p:pic>
      <p:pic>
        <p:nvPicPr>
          <p:cNvPr id="1036" name="Picture 12" descr="C:\Users\Žaneta\AppData\Local\Microsoft\Windows\Temporary Internet Files\Content.IE5\KWKDE796\MP9001450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08316" y="4077074"/>
            <a:ext cx="804071" cy="530812"/>
          </a:xfrm>
          <a:prstGeom prst="rect">
            <a:avLst/>
          </a:prstGeom>
          <a:noFill/>
        </p:spPr>
      </p:pic>
      <p:pic>
        <p:nvPicPr>
          <p:cNvPr id="1026" name="Picture 2" descr="C:\Users\Žaneta\AppData\Local\Microsoft\Windows\Temporary Internet Files\Content.IE5\EDSDGKRB\MC9002863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5517232"/>
            <a:ext cx="347141" cy="648072"/>
          </a:xfrm>
          <a:prstGeom prst="rect">
            <a:avLst/>
          </a:prstGeom>
          <a:noFill/>
        </p:spPr>
      </p:pic>
      <p:pic>
        <p:nvPicPr>
          <p:cNvPr id="1028" name="Picture 4" descr="C:\Users\Žaneta\AppData\Local\Microsoft\Windows\Temporary Internet Files\Content.IE5\EDSDGKRB\MC90041163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720" y="1772816"/>
            <a:ext cx="526850" cy="732135"/>
          </a:xfrm>
          <a:prstGeom prst="rect">
            <a:avLst/>
          </a:prstGeom>
          <a:noFill/>
        </p:spPr>
      </p:pic>
      <p:pic>
        <p:nvPicPr>
          <p:cNvPr id="6" name="Picture 6" descr="C:\Users\Žaneta\AppData\Local\Microsoft\Windows\Temporary Internet Files\Content.IE5\WFSBR3KA\MC90011272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38244" y="2564905"/>
            <a:ext cx="1081347" cy="50405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931862" y="2524545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za pilnou práci zasloužíme velký potlesk!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8" descr="C:\Users\Žaneta\AppData\Local\Microsoft\Windows\Temporary Internet Files\Content.IE5\8C1U31J9\MM90004109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276872"/>
            <a:ext cx="3940084" cy="3294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204864"/>
            <a:ext cx="770485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Podzim - [cit. 2011-11-13].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http://tichaposta.blog.cz/1010/podzim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Podzimní radovánky - [cit. 2011-11-13].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http://www.pozitivni-noviny.cz/cz/clanek-2008050067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395536" y="1124744"/>
            <a:ext cx="82296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Použité citace a obrázky: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460</TotalTime>
  <Words>246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Motiv sady Office</vt:lpstr>
      <vt:lpstr>VY_32_INOVACE_26_Podzim</vt:lpstr>
      <vt:lpstr>Prezentace aplikace PowerPoint</vt:lpstr>
      <vt:lpstr>PODZIM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Petr</dc:creator>
  <cp:lastModifiedBy>pcbazar</cp:lastModifiedBy>
  <cp:revision>49</cp:revision>
  <dcterms:created xsi:type="dcterms:W3CDTF">2012-03-14T08:16:11Z</dcterms:created>
  <dcterms:modified xsi:type="dcterms:W3CDTF">2012-09-12T21:22:19Z</dcterms:modified>
</cp:coreProperties>
</file>