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56" r:id="rId5"/>
    <p:sldId id="261" r:id="rId6"/>
    <p:sldId id="265" r:id="rId7"/>
    <p:sldId id="258" r:id="rId8"/>
    <p:sldId id="259" r:id="rId9"/>
    <p:sldId id="260" r:id="rId10"/>
    <p:sldId id="269" r:id="rId11"/>
    <p:sldId id="270" r:id="rId12"/>
    <p:sldId id="271" r:id="rId13"/>
    <p:sldId id="272" r:id="rId14"/>
    <p:sldId id="273" r:id="rId15"/>
    <p:sldId id="264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3805C5-AFF9-418F-B548-F7C3DA013061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768966-9B69-48AD-A418-35755196B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Dokumenty\&#381;ANETKA\Sound\waw\Hymna-cr.wav" TargetMode="Externa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22.jpeg"/><Relationship Id="rId4" Type="http://schemas.openxmlformats.org/officeDocument/2006/relationships/image" Target="../media/image15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VY_32_INOVACE_30_Česká </a:t>
            </a:r>
            <a:r>
              <a:rPr lang="cs-CZ" sz="3600" dirty="0" smtClean="0">
                <a:latin typeface="Verdana" pitchFamily="34" charset="0"/>
              </a:rPr>
              <a:t>republika – státní symboly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 smtClean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467544" y="1052736"/>
            <a:ext cx="8424936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České republice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mapa České republiky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Praha – hlavní město České republiky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státní symboly České republiky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státní vlajka České republiky a skládání puzzle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velký státní znak České republiky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malý státní znak České republiky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státní pečeť České republiky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vlajka prezidenta České republiky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státní hymna České republiky a její poslech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přiřazování názvů </a:t>
            </a:r>
            <a:r>
              <a:rPr lang="cs-CZ" sz="2400" smtClean="0">
                <a:latin typeface="Verdana" pitchFamily="34" charset="0"/>
              </a:rPr>
              <a:t>k obrázkům státních symbolů</a:t>
            </a:r>
            <a:endParaRPr lang="cs-CZ" sz="2400" dirty="0" smtClean="0">
              <a:latin typeface="Verdana" pitchFamily="34" charset="0"/>
            </a:endParaRP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610136"/>
            <a:ext cx="914400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000" b="1" cap="all" dirty="0" smtClean="0">
                <a:ln w="9000" cmpd="sng">
                  <a:solidFill>
                    <a:srgbClr val="FFFF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ČESKÁ REPUBLIKA</a:t>
            </a:r>
          </a:p>
          <a:p>
            <a:pPr algn="ctr"/>
            <a:r>
              <a:rPr lang="cs-CZ" sz="8000" b="1" cap="all" dirty="0" smtClean="0">
                <a:ln w="9000" cmpd="sng">
                  <a:solidFill>
                    <a:srgbClr val="FFFF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algn="ctr"/>
            <a:r>
              <a:rPr lang="cs-CZ" sz="8000" b="1" cap="all" dirty="0" smtClean="0">
                <a:ln w="9000" cmpd="sng">
                  <a:solidFill>
                    <a:srgbClr val="FFFF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Státní symboly</a:t>
            </a:r>
            <a:endParaRPr lang="cs-CZ" sz="8000" dirty="0">
              <a:ln w="9000" cmpd="sng">
                <a:solidFill>
                  <a:srgbClr val="FFFF00"/>
                </a:solidFill>
                <a:prstDash val="solid"/>
              </a:ln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boomerang.blogerka.cz/obrazky/boomerang.blogerka.cz/ceska-republi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72816"/>
            <a:ext cx="6696744" cy="405329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Mapa České republiky: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Hlavní město České republiky 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132856"/>
            <a:ext cx="125963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15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132857"/>
            <a:ext cx="15841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15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2132856"/>
            <a:ext cx="151216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5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2132856"/>
            <a:ext cx="15841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15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2132856"/>
            <a:ext cx="15841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Vlajka České republiky: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právce\AppData\Local\Microsoft\Windows\Temporary Internet Files\Content.IE5\VPZZP47Z\MP900362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988840"/>
            <a:ext cx="4968552" cy="331236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0" y="1484784"/>
            <a:ext cx="9144000" cy="53732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67744" y="2204864"/>
            <a:ext cx="4536504" cy="3024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Slož z jednotlivých dílků vlajku České republiky: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Users\Správce\AppData\Local\Microsoft\Windows\Temporary Internet Files\Content.IE5\VPZZP47Z\MP900362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188640"/>
            <a:ext cx="1281336" cy="8542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5" name="Picture 3" descr="C:\Dokumenty\ŽANETKA\Obrázky\puzzle\Vlajka_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2060848"/>
            <a:ext cx="1493770" cy="1008111"/>
          </a:xfrm>
          <a:prstGeom prst="rect">
            <a:avLst/>
          </a:prstGeom>
          <a:noFill/>
        </p:spPr>
      </p:pic>
      <p:pic>
        <p:nvPicPr>
          <p:cNvPr id="6" name="Picture 4" descr="C:\Dokumenty\ŽANETKA\Obrázky\puzzle\Vlajka_0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276872"/>
            <a:ext cx="1501129" cy="1008111"/>
          </a:xfrm>
          <a:prstGeom prst="rect">
            <a:avLst/>
          </a:prstGeom>
          <a:noFill/>
        </p:spPr>
      </p:pic>
      <p:pic>
        <p:nvPicPr>
          <p:cNvPr id="7" name="Picture 5" descr="C:\Dokumenty\ŽANETKA\Obrázky\puzzle\Vlajka_00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797152"/>
            <a:ext cx="1501129" cy="1008111"/>
          </a:xfrm>
          <a:prstGeom prst="rect">
            <a:avLst/>
          </a:prstGeom>
          <a:noFill/>
        </p:spPr>
      </p:pic>
      <p:pic>
        <p:nvPicPr>
          <p:cNvPr id="8" name="Picture 7" descr="C:\Dokumenty\ŽANETKA\Obrázky\puzzle\Vlajka_00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5661248"/>
            <a:ext cx="1493770" cy="1008111"/>
          </a:xfrm>
          <a:prstGeom prst="rect">
            <a:avLst/>
          </a:prstGeom>
          <a:noFill/>
        </p:spPr>
      </p:pic>
      <p:pic>
        <p:nvPicPr>
          <p:cNvPr id="9" name="Picture 8" descr="C:\Dokumenty\ŽANETKA\Obrázky\puzzle\Vlajka_00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5661248"/>
            <a:ext cx="1501129" cy="1008111"/>
          </a:xfrm>
          <a:prstGeom prst="rect">
            <a:avLst/>
          </a:prstGeom>
          <a:noFill/>
        </p:spPr>
      </p:pic>
      <p:pic>
        <p:nvPicPr>
          <p:cNvPr id="10" name="Picture 9" descr="C:\Dokumenty\ŽANETKA\Obrázky\puzzle\Vlajka_00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3356992"/>
            <a:ext cx="1493770" cy="1008111"/>
          </a:xfrm>
          <a:prstGeom prst="rect">
            <a:avLst/>
          </a:prstGeom>
          <a:noFill/>
        </p:spPr>
      </p:pic>
      <p:pic>
        <p:nvPicPr>
          <p:cNvPr id="11" name="Picture 10" descr="C:\Dokumenty\ŽANETKA\Obrázky\puzzle\Vlajka_008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3501008"/>
            <a:ext cx="1501129" cy="1008111"/>
          </a:xfrm>
          <a:prstGeom prst="rect">
            <a:avLst/>
          </a:prstGeom>
          <a:noFill/>
        </p:spPr>
      </p:pic>
      <p:pic>
        <p:nvPicPr>
          <p:cNvPr id="12" name="Picture 11" descr="C:\Dokumenty\ŽANETKA\Obrázky\puzzle\Vlajka_009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236296" y="4653136"/>
            <a:ext cx="1501129" cy="1008111"/>
          </a:xfrm>
          <a:prstGeom prst="rect">
            <a:avLst/>
          </a:prstGeom>
          <a:noFill/>
        </p:spPr>
      </p:pic>
      <p:sp>
        <p:nvSpPr>
          <p:cNvPr id="15" name="TextovéPole 5"/>
          <p:cNvSpPr txBox="1"/>
          <p:nvPr/>
        </p:nvSpPr>
        <p:spPr>
          <a:xfrm>
            <a:off x="899592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Velký státní znak České republiky: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http://www.mzv.cz/public/ca/a5/9e/126929_14883_Velky_statni_zna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772816"/>
            <a:ext cx="3600400" cy="43755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eb.uhk.cz/cvp/cr/czznmal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988840"/>
            <a:ext cx="3355479" cy="377964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Malý státní znak České republiky: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web.uhk.cz/cvp/cr/czpecet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844824"/>
            <a:ext cx="4067175" cy="39147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Státní pečeť České republiky: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vlastenci.cz/obr/znaky/standar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060848"/>
            <a:ext cx="3856596" cy="381642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Vlajka prezidenta České republiky: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http://vlastenci.cz/obr/pisne/hymn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844824"/>
            <a:ext cx="3902596" cy="447108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Státní hymna České republiky: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Hymna-cr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5508104" y="198884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www.mzv.cz/public/ca/a5/9e/126929_14883_Velky_statni_zna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293096"/>
            <a:ext cx="1368152" cy="1662697"/>
          </a:xfrm>
          <a:prstGeom prst="rect">
            <a:avLst/>
          </a:prstGeom>
          <a:noFill/>
        </p:spPr>
      </p:pic>
      <p:pic>
        <p:nvPicPr>
          <p:cNvPr id="4" name="Picture 2" descr="http://vlastenci.cz/obr/znaky/standar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221088"/>
            <a:ext cx="1728192" cy="1710191"/>
          </a:xfrm>
          <a:prstGeom prst="rect">
            <a:avLst/>
          </a:prstGeom>
          <a:noFill/>
        </p:spPr>
      </p:pic>
      <p:pic>
        <p:nvPicPr>
          <p:cNvPr id="6" name="Picture 2" descr="http://web.uhk.cz/cvp/cr/czznmaly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772816"/>
            <a:ext cx="1437994" cy="1619772"/>
          </a:xfrm>
          <a:prstGeom prst="rect">
            <a:avLst/>
          </a:prstGeom>
          <a:noFill/>
        </p:spPr>
      </p:pic>
      <p:pic>
        <p:nvPicPr>
          <p:cNvPr id="39938" name="Picture 2" descr="http://t0.gstatic.com/images?q=tbn:ANd9GcSJygWUqyse_8isOgq4WihZ2-SyYRYM1BpJpbizS_8AI6k_AzNOp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4941168"/>
            <a:ext cx="1656184" cy="1591096"/>
          </a:xfrm>
          <a:prstGeom prst="rect">
            <a:avLst/>
          </a:prstGeom>
          <a:noFill/>
        </p:spPr>
      </p:pic>
      <p:pic>
        <p:nvPicPr>
          <p:cNvPr id="8" name="Picture 2" descr="C:\Users\Správce\AppData\Local\Microsoft\Windows\Temporary Internet Files\Content.IE5\VPZZP47Z\MP90036265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2276872"/>
            <a:ext cx="1728192" cy="115212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Přiřaď k obrázkům státních symbolů správný název: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52006" y="1844824"/>
            <a:ext cx="290566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STÁTNÍ VLAJKA ČR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MALÝ STÁTNÍ ZN AK ČR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VELKÝ STÁTNÍ ZNAK ČR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VLAJKA PREZIDENTA ČR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STÁTNÍ PEČEŤ ČR</a:t>
            </a:r>
          </a:p>
          <a:p>
            <a:pPr algn="ctr"/>
            <a:endParaRPr lang="cs-CZ" b="1" dirty="0"/>
          </a:p>
        </p:txBody>
      </p:sp>
      <p:sp>
        <p:nvSpPr>
          <p:cNvPr id="9" name="TextovéPole 5"/>
          <p:cNvSpPr txBox="1"/>
          <p:nvPr/>
        </p:nvSpPr>
        <p:spPr>
          <a:xfrm>
            <a:off x="1547664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Žaneta\AppData\Local\Microsoft\Windows\Temporary Internet Files\Content.IE5\9G9VNKUP\MC9001918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2492896"/>
            <a:ext cx="4672013" cy="331152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1008112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si za výbornou práci zasloužíme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medaili jako vítězové!!!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3040" y="2056686"/>
            <a:ext cx="864096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Mapa ČR – [cit. 2012-02-22].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http://www.karpaty.net/morava/morava.htm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Velký státní znak ČR – [cit. 2012-02-22].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http://www.mzv.cz/bratislava/cz/informace_o_cr/statni_symboly_cr/index.html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Malý státní znak ČR – [cit. 2012-02-22].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http://web.uhk.cz/cvp/cr/stsymbcr.htm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Státní pečeť ČR – [cit. 2012-02-22].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http://statnisymboly.wgz.cz/statni-pecet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Vlajka prezidenta ČR – [cit. 2012-02-22].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http://vlast.cz/symboly-ceske-republiky/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Státní hymna České republiky (noty) – [cit. 2012-02-22].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http://vlast.cz/hymna-ceske-republiky/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Zvuk státní hymny – [cit. 2012-02-22]. </a:t>
            </a:r>
          </a:p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http://www.uloz.to/x7rNEnx/hymna-cr-sk-rar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196752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145</TotalTime>
  <Words>357</Words>
  <Application>Microsoft Office PowerPoint</Application>
  <PresentationFormat>Předvádění na obrazovce (4:3)</PresentationFormat>
  <Paragraphs>65</Paragraphs>
  <Slides>15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Tok</vt:lpstr>
      <vt:lpstr>Motiv sady Office</vt:lpstr>
      <vt:lpstr>VY_32_INOVACE_30_Česká republika – státní symboly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Správce</dc:creator>
  <cp:lastModifiedBy>pcbazar</cp:lastModifiedBy>
  <cp:revision>27</cp:revision>
  <dcterms:created xsi:type="dcterms:W3CDTF">2012-08-22T19:34:10Z</dcterms:created>
  <dcterms:modified xsi:type="dcterms:W3CDTF">2012-09-12T21:32:33Z</dcterms:modified>
</cp:coreProperties>
</file>