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5" r:id="rId4"/>
    <p:sldId id="256" r:id="rId5"/>
    <p:sldId id="257" r:id="rId6"/>
    <p:sldId id="258" r:id="rId7"/>
    <p:sldId id="262" r:id="rId8"/>
    <p:sldId id="260" r:id="rId9"/>
    <p:sldId id="261" r:id="rId10"/>
    <p:sldId id="263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FFFF99"/>
    <a:srgbClr val="6633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VY_32_INOVACE_32_Týden </a:t>
            </a:r>
            <a:r>
              <a:rPr lang="cs-CZ" sz="3600" dirty="0" smtClean="0">
                <a:latin typeface="Verdana" pitchFamily="34" charset="0"/>
              </a:rPr>
              <a:t>a dny   v týdnu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395536" y="1658412"/>
            <a:ext cx="8352928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solidFill>
                <a:srgbClr val="FF0000"/>
              </a:solidFill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dnech 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        v týdnu (určen pro 1. a 2.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smtClean="0">
                <a:latin typeface="Verdana" pitchFamily="34" charset="0"/>
              </a:rPr>
              <a:t>- seznámení </a:t>
            </a:r>
            <a:r>
              <a:rPr lang="cs-CZ" sz="2400" dirty="0" smtClean="0">
                <a:latin typeface="Verdana" pitchFamily="34" charset="0"/>
              </a:rPr>
              <a:t>s názvy </a:t>
            </a:r>
            <a:r>
              <a:rPr lang="cs-CZ" sz="2400" smtClean="0">
                <a:latin typeface="Verdana" pitchFamily="34" charset="0"/>
              </a:rPr>
              <a:t>a pořadím </a:t>
            </a:r>
            <a:r>
              <a:rPr lang="cs-CZ" sz="2400" dirty="0" smtClean="0">
                <a:latin typeface="Verdana" pitchFamily="34" charset="0"/>
              </a:rPr>
              <a:t>dnů v týdnu</a:t>
            </a:r>
          </a:p>
          <a:p>
            <a:r>
              <a:rPr lang="cs-CZ" sz="2400" dirty="0" smtClean="0">
                <a:latin typeface="Verdana" pitchFamily="34" charset="0"/>
              </a:rPr>
              <a:t>- spojování dnů v týdnu podle jejich pořadí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dny v týdnu a jejich používané zkratky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přesmyček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kreslení obrázků podle zadání k jednotlivým dnům</a:t>
            </a:r>
          </a:p>
          <a:p>
            <a:r>
              <a:rPr lang="cs-CZ" sz="2400" dirty="0" smtClean="0">
                <a:latin typeface="Verdana" pitchFamily="34" charset="0"/>
              </a:rPr>
              <a:t>- luštění křížovky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700808"/>
            <a:ext cx="9144000" cy="3456384"/>
          </a:xfrm>
        </p:spPr>
        <p:txBody>
          <a:bodyPr>
            <a:noAutofit/>
          </a:bodyPr>
          <a:lstStyle/>
          <a:p>
            <a:pPr algn="ctr"/>
            <a:r>
              <a:rPr lang="cs-CZ" sz="1000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TÝDEN A</a:t>
            </a:r>
            <a:br>
              <a:rPr lang="cs-CZ" sz="1000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1000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DNY V TÝDNU</a:t>
            </a:r>
            <a:endParaRPr lang="cs-CZ" sz="1000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12160" y="836712"/>
            <a:ext cx="2592288" cy="720080"/>
          </a:xfrm>
          <a:prstGeom prst="rect">
            <a:avLst/>
          </a:prstGeom>
          <a:solidFill>
            <a:srgbClr val="FFFF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PONDĚLÍ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12160" y="5949280"/>
            <a:ext cx="2592288" cy="720080"/>
          </a:xfrm>
          <a:prstGeom prst="rect">
            <a:avLst/>
          </a:prstGeom>
          <a:solidFill>
            <a:srgbClr val="9966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NEDĚLE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12160" y="5085184"/>
            <a:ext cx="2592288" cy="72008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SOBOTA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12160" y="4221088"/>
            <a:ext cx="2592288" cy="72008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PÁTEK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12160" y="3356992"/>
            <a:ext cx="2592288" cy="72008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ČTVRTEK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2564904"/>
            <a:ext cx="2592288" cy="72008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STŘEDA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12160" y="1700808"/>
            <a:ext cx="2592288" cy="720080"/>
          </a:xfrm>
          <a:prstGeom prst="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ÚTERÝ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836712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1. den v týdnu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628800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2. den v týdnu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2564904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3. den v týdnu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3429000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4. den v týdnu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4221088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5. den v týdnu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013176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6. den v týdnu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805264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7. den v týdnu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4427984" y="5301208"/>
            <a:ext cx="978408" cy="4846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4427984" y="6021288"/>
            <a:ext cx="978408" cy="4846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4427984" y="4437112"/>
            <a:ext cx="978408" cy="4846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4427984" y="1772816"/>
            <a:ext cx="978408" cy="4846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4427984" y="2708920"/>
            <a:ext cx="978408" cy="4846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4427984" y="3573016"/>
            <a:ext cx="978408" cy="4846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4427984" y="980728"/>
            <a:ext cx="978408" cy="4846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844824"/>
            <a:ext cx="2592288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PONDĚLÍ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11760" y="5733256"/>
            <a:ext cx="2592288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NEDĚLE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52120" y="4941168"/>
            <a:ext cx="2592288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SOBOTA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4509120"/>
            <a:ext cx="2592288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PÁTEK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3501008"/>
            <a:ext cx="2592288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ČTVRTEK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3068960"/>
            <a:ext cx="2592288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STŘEDA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2120" y="1844824"/>
            <a:ext cx="2592288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ÚTERÝ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83671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Spoj čarou dny tak, jak jdou v týdnu za sebou: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916832"/>
            <a:ext cx="18002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PONDĚLÍ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6165304"/>
            <a:ext cx="18002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NEDĚLE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83768" y="5517232"/>
            <a:ext cx="18002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SOBOTA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4797152"/>
            <a:ext cx="18002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PÁTEK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4077072"/>
            <a:ext cx="18002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ČTVRTEK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3768" y="3356992"/>
            <a:ext cx="18002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STŘEDA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83768" y="2636912"/>
            <a:ext cx="18002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ÚTERÝ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69269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Spoj čarou název dne se zkratkou, která se u tohoto dne používá: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00900" y="4797152"/>
            <a:ext cx="754922" cy="504056"/>
          </a:xfrm>
          <a:prstGeom prst="rect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00900" y="5517232"/>
            <a:ext cx="75492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00900" y="2636912"/>
            <a:ext cx="75492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00900" y="3356992"/>
            <a:ext cx="75492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00900" y="1916832"/>
            <a:ext cx="75492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00900" y="4077072"/>
            <a:ext cx="75492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00900" y="6165304"/>
            <a:ext cx="75492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ÚT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83671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Rozlušti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přesmyčky a napiš na linku název dne: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3488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ĚNDOPÍL ……………….._____________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87727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ENLEDĚ ……………….._____________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15719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TÁPEK….……………….._____________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43711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ERÚTÝ ………………….._____________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06896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TVEČRKT……………….._____________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378904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TAŘSED ……..………….._____________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162880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ASOBTO ……….……….._____________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915816" y="3717032"/>
            <a:ext cx="136815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PONDĚLÍ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6309320"/>
            <a:ext cx="136815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NEDĚLE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5877272"/>
            <a:ext cx="136815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SOBOTA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445224"/>
            <a:ext cx="136815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PÁTEK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5013176"/>
            <a:ext cx="136815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ČTVRTEK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4581128"/>
            <a:ext cx="136815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STŘEDA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15816" y="4149080"/>
            <a:ext cx="136815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ÚTERÝ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44008" y="3717032"/>
            <a:ext cx="87064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4008" y="6309320"/>
            <a:ext cx="87064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44008" y="5877272"/>
            <a:ext cx="87064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44008" y="5445224"/>
            <a:ext cx="87064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44008" y="5013176"/>
            <a:ext cx="87064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44008" y="4581128"/>
            <a:ext cx="87064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44008" y="4149080"/>
            <a:ext cx="870642" cy="332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0" y="908720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Dokresli do menších obdélníčku obrázek podle pokynů: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pondělí koupím kytičku pro maminku – kytička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sobotu oslavím narozeniny – dort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pátek bude svítit sluníčko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sluníčko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středu napíšu dopis babičce – obálka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úterý pojedeme na návštěvu k tetě a strýčkovi na chalupu – domeček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čtvrtek k nám přijde kamarád – postavička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neděli budu dělat to, co mě baví – nakresli obrázek podle toho, co tě baví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Vylušti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křížovku: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23528" y="1700809"/>
          <a:ext cx="6095997" cy="38308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59269"/>
                <a:gridCol w="695397"/>
              </a:tblGrid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4888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776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4888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5220072" y="1916832"/>
            <a:ext cx="37444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pátý den v týdnu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3995936" y="2708920"/>
            <a:ext cx="37444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druhý den v týdnu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5724128" y="3429000"/>
            <a:ext cx="37444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 poslední den týdne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5220072" y="4221088"/>
            <a:ext cx="37444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 prostřední den pracovních dnů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6588224" y="4941168"/>
            <a:ext cx="37444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5. první den v týdnu 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331640" y="1916832"/>
            <a:ext cx="504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0" y="2708920"/>
            <a:ext cx="504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</a:t>
            </a:r>
            <a:endParaRPr lang="cs-CZ" sz="2000" dirty="0"/>
          </a:p>
        </p:txBody>
      </p:sp>
      <p:sp>
        <p:nvSpPr>
          <p:cNvPr id="19" name="Obdélník 18"/>
          <p:cNvSpPr/>
          <p:nvPr/>
        </p:nvSpPr>
        <p:spPr>
          <a:xfrm>
            <a:off x="1259632" y="3501008"/>
            <a:ext cx="504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 </a:t>
            </a:r>
            <a:endParaRPr lang="cs-CZ" sz="2000" dirty="0"/>
          </a:p>
        </p:txBody>
      </p:sp>
      <p:sp>
        <p:nvSpPr>
          <p:cNvPr id="20" name="Obdélník 19"/>
          <p:cNvSpPr/>
          <p:nvPr/>
        </p:nvSpPr>
        <p:spPr>
          <a:xfrm>
            <a:off x="611560" y="4221088"/>
            <a:ext cx="504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 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1259632" y="5013176"/>
            <a:ext cx="504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980728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A teď se všichni pochválíme, </a:t>
            </a:r>
          </a:p>
          <a:p>
            <a:pPr algn="ctr"/>
            <a:r>
              <a:rPr lang="cs-CZ" sz="32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dnes se nám opravdu dařilo skvěle!!!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306896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SKVĚLE!!!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409</TotalTime>
  <Words>334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Default Theme</vt:lpstr>
      <vt:lpstr>Motiv sady Office</vt:lpstr>
      <vt:lpstr>VY_32_INOVACE_32_Týden a dny   v týdnu</vt:lpstr>
      <vt:lpstr>Anotace</vt:lpstr>
      <vt:lpstr>TÝDEN A DNY V TÝDNU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TÝDEN A DNY V TÝDNU</dc:title>
  <dc:creator>Žaneta</dc:creator>
  <cp:lastModifiedBy>pcbazar</cp:lastModifiedBy>
  <cp:revision>51</cp:revision>
  <dcterms:created xsi:type="dcterms:W3CDTF">2012-03-04T11:09:14Z</dcterms:created>
  <dcterms:modified xsi:type="dcterms:W3CDTF">2012-09-12T21:33:47Z</dcterms:modified>
</cp:coreProperties>
</file>