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6" r:id="rId3"/>
    <p:sldId id="267" r:id="rId4"/>
    <p:sldId id="256" r:id="rId5"/>
    <p:sldId id="257" r:id="rId6"/>
    <p:sldId id="264" r:id="rId7"/>
    <p:sldId id="258" r:id="rId8"/>
    <p:sldId id="259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828800"/>
            <a:ext cx="8784976" cy="1470025"/>
          </a:xfrm>
        </p:spPr>
        <p:txBody>
          <a:bodyPr/>
          <a:lstStyle/>
          <a:p>
            <a:r>
              <a:rPr lang="cs-CZ" sz="3600" smtClean="0">
                <a:latin typeface="Verdana" pitchFamily="34" charset="0"/>
              </a:rPr>
              <a:t>VY_32_INOVACE_34_Den </a:t>
            </a:r>
            <a:r>
              <a:rPr lang="cs-CZ" sz="3600" dirty="0" smtClean="0">
                <a:latin typeface="Verdana" pitchFamily="34" charset="0"/>
              </a:rPr>
              <a:t>a části dne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67544" y="1822757"/>
            <a:ext cx="842493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o částech dne (určen pro 1. - 3.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r>
              <a:rPr lang="cs-CZ" sz="2400" dirty="0" smtClean="0">
                <a:latin typeface="Verdana" pitchFamily="34" charset="0"/>
              </a:rPr>
              <a:t>- seznámení s částmi dne a jejich pojmenování</a:t>
            </a:r>
          </a:p>
          <a:p>
            <a:r>
              <a:rPr lang="cs-CZ" sz="2400" dirty="0" smtClean="0">
                <a:latin typeface="Verdana" pitchFamily="34" charset="0"/>
              </a:rPr>
              <a:t>- spojování částí dne ve správném pořadí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přiřazování činností k daným částem dne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spojování času s danými částmi dne</a:t>
            </a:r>
          </a:p>
          <a:p>
            <a:pPr algn="ctr">
              <a:buFontTx/>
              <a:buChar char="-"/>
            </a:pP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124744"/>
            <a:ext cx="9144000" cy="4865712"/>
          </a:xfrm>
        </p:spPr>
        <p:txBody>
          <a:bodyPr>
            <a:noAutofit/>
          </a:bodyPr>
          <a:lstStyle/>
          <a:p>
            <a:pPr algn="ctr"/>
            <a:r>
              <a:rPr lang="cs-CZ" sz="10000" dirty="0" smtClean="0">
                <a:latin typeface="Times New Roman" pitchFamily="18" charset="0"/>
                <a:cs typeface="Times New Roman" pitchFamily="18" charset="0"/>
              </a:rPr>
              <a:t>DEN </a:t>
            </a:r>
            <a:br>
              <a:rPr lang="cs-CZ" sz="10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0000" dirty="0" smtClean="0">
                <a:latin typeface="Times New Roman" pitchFamily="18" charset="0"/>
                <a:cs typeface="Times New Roman" pitchFamily="18" charset="0"/>
              </a:rPr>
              <a:t>A </a:t>
            </a:r>
            <a:br>
              <a:rPr lang="cs-CZ" sz="10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0000" dirty="0" smtClean="0">
                <a:latin typeface="Times New Roman" pitchFamily="18" charset="0"/>
                <a:cs typeface="Times New Roman" pitchFamily="18" charset="0"/>
              </a:rPr>
              <a:t>ČÁSTI DNE</a:t>
            </a:r>
            <a:endParaRPr lang="cs-CZ" sz="1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/>
          <p:cNvGrpSpPr/>
          <p:nvPr/>
        </p:nvGrpSpPr>
        <p:grpSpPr>
          <a:xfrm>
            <a:off x="6948264" y="5589240"/>
            <a:ext cx="1719884" cy="1008112"/>
            <a:chOff x="2267744" y="1628800"/>
            <a:chExt cx="1656184" cy="1008112"/>
          </a:xfrm>
        </p:grpSpPr>
        <p:sp>
          <p:nvSpPr>
            <p:cNvPr id="4" name="Zaoblený obdélník 3"/>
            <p:cNvSpPr/>
            <p:nvPr/>
          </p:nvSpPr>
          <p:spPr>
            <a:xfrm>
              <a:off x="2267744" y="1628800"/>
              <a:ext cx="1656184" cy="1008112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2483768" y="1772816"/>
              <a:ext cx="12666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NOC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508104" y="4797152"/>
            <a:ext cx="2168548" cy="1008112"/>
            <a:chOff x="467544" y="3140968"/>
            <a:chExt cx="2088232" cy="1008112"/>
          </a:xfrm>
        </p:grpSpPr>
        <p:sp>
          <p:nvSpPr>
            <p:cNvPr id="9" name="Zaoblený obdélník 8"/>
            <p:cNvSpPr/>
            <p:nvPr/>
          </p:nvSpPr>
          <p:spPr>
            <a:xfrm>
              <a:off x="467544" y="3140968"/>
              <a:ext cx="2016224" cy="1008112"/>
            </a:xfrm>
            <a:prstGeom prst="round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39552" y="3284984"/>
              <a:ext cx="20162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VEČER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3707904" y="3933056"/>
            <a:ext cx="3335033" cy="1008112"/>
            <a:chOff x="5629455" y="1556792"/>
            <a:chExt cx="3335033" cy="1008112"/>
          </a:xfrm>
        </p:grpSpPr>
        <p:grpSp>
          <p:nvGrpSpPr>
            <p:cNvPr id="20" name="Skupina 19"/>
            <p:cNvGrpSpPr/>
            <p:nvPr/>
          </p:nvGrpSpPr>
          <p:grpSpPr>
            <a:xfrm>
              <a:off x="5629455" y="1556792"/>
              <a:ext cx="3335033" cy="1008112"/>
              <a:chOff x="2123728" y="4509120"/>
              <a:chExt cx="3384376" cy="1008112"/>
            </a:xfrm>
          </p:grpSpPr>
          <p:sp>
            <p:nvSpPr>
              <p:cNvPr id="8" name="TextovéPole 7"/>
              <p:cNvSpPr txBox="1"/>
              <p:nvPr/>
            </p:nvSpPr>
            <p:spPr>
              <a:xfrm>
                <a:off x="2195736" y="4653136"/>
                <a:ext cx="3259226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>
                    <a:latin typeface="Times New Roman" pitchFamily="18" charset="0"/>
                    <a:cs typeface="Times New Roman" pitchFamily="18" charset="0"/>
                  </a:rPr>
                  <a:t>ODPOLEDNE</a:t>
                </a:r>
                <a:endParaRPr lang="cs-CZ" sz="4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Zaoblený obdélník 6"/>
              <p:cNvSpPr/>
              <p:nvPr/>
            </p:nvSpPr>
            <p:spPr>
              <a:xfrm>
                <a:off x="2123728" y="4509120"/>
                <a:ext cx="3384376" cy="1008112"/>
              </a:xfrm>
              <a:prstGeom prst="round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4" name="TextovéPole 23"/>
            <p:cNvSpPr txBox="1"/>
            <p:nvPr/>
          </p:nvSpPr>
          <p:spPr>
            <a:xfrm>
              <a:off x="5652120" y="1700808"/>
              <a:ext cx="326025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ODPOLEDNE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771800" y="2996952"/>
            <a:ext cx="2766769" cy="1008112"/>
            <a:chOff x="5652120" y="4653136"/>
            <a:chExt cx="2664296" cy="1008112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4653136"/>
              <a:ext cx="2664296" cy="1008112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24128" y="4797152"/>
              <a:ext cx="251863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POLEDNE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1475656" y="2060848"/>
            <a:ext cx="3552460" cy="1008112"/>
            <a:chOff x="5543600" y="2780928"/>
            <a:chExt cx="3420888" cy="1008112"/>
          </a:xfrm>
        </p:grpSpPr>
        <p:sp>
          <p:nvSpPr>
            <p:cNvPr id="5" name="Zaoblený obdélník 4"/>
            <p:cNvSpPr/>
            <p:nvPr/>
          </p:nvSpPr>
          <p:spPr>
            <a:xfrm>
              <a:off x="5543600" y="2780928"/>
              <a:ext cx="3420888" cy="1008112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652120" y="2924944"/>
              <a:ext cx="33123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DOPOLEDNE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67544" y="1196752"/>
            <a:ext cx="1944216" cy="1008112"/>
            <a:chOff x="5148064" y="1052736"/>
            <a:chExt cx="1872208" cy="1008112"/>
          </a:xfrm>
        </p:grpSpPr>
        <p:sp>
          <p:nvSpPr>
            <p:cNvPr id="11" name="Zaoblený obdélník 10"/>
            <p:cNvSpPr/>
            <p:nvPr/>
          </p:nvSpPr>
          <p:spPr>
            <a:xfrm>
              <a:off x="5148064" y="1052736"/>
              <a:ext cx="1872208" cy="1008112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292080" y="1196752"/>
              <a:ext cx="169469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latin typeface="Times New Roman" pitchFamily="18" charset="0"/>
                  <a:cs typeface="Times New Roman" pitchFamily="18" charset="0"/>
                </a:rPr>
                <a:t>RÁNO</a:t>
              </a:r>
              <a:endParaRPr lang="cs-CZ" sz="4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0" y="620688"/>
            <a:ext cx="914400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Den dělíme na tyto části: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1988840"/>
            <a:ext cx="1728192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RÁNO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63688" y="5013176"/>
            <a:ext cx="1368152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NOC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860032" y="5589240"/>
            <a:ext cx="2592288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VEČER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27984" y="4077072"/>
            <a:ext cx="3528392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ODPOLEDNE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99592" y="3501008"/>
            <a:ext cx="26642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POLEDNE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27984" y="2276872"/>
            <a:ext cx="338437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DOPOLEDNE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83671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Spoj čarou části dne tak, jak jdou za sebou: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043608" y="6093296"/>
            <a:ext cx="1337688" cy="720080"/>
            <a:chOff x="2267744" y="1628800"/>
            <a:chExt cx="1656184" cy="1008112"/>
          </a:xfrm>
        </p:grpSpPr>
        <p:sp>
          <p:nvSpPr>
            <p:cNvPr id="3" name="Zaoblený obdélník 2"/>
            <p:cNvSpPr/>
            <p:nvPr/>
          </p:nvSpPr>
          <p:spPr>
            <a:xfrm>
              <a:off x="2267744" y="1628800"/>
              <a:ext cx="1656184" cy="1008112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2483768" y="1772816"/>
              <a:ext cx="1139548" cy="545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NOC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899592" y="5229200"/>
            <a:ext cx="1686648" cy="720080"/>
            <a:chOff x="467543" y="3140968"/>
            <a:chExt cx="2088232" cy="1008112"/>
          </a:xfrm>
        </p:grpSpPr>
        <p:sp>
          <p:nvSpPr>
            <p:cNvPr id="6" name="Zaoblený obdélník 5"/>
            <p:cNvSpPr/>
            <p:nvPr/>
          </p:nvSpPr>
          <p:spPr>
            <a:xfrm>
              <a:off x="467543" y="3140968"/>
              <a:ext cx="2016224" cy="1008112"/>
            </a:xfrm>
            <a:prstGeom prst="round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39551" y="3284985"/>
              <a:ext cx="2016224" cy="54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VEČER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395536" y="4365104"/>
            <a:ext cx="2725786" cy="720080"/>
            <a:chOff x="5629455" y="1657603"/>
            <a:chExt cx="3335033" cy="1008112"/>
          </a:xfrm>
        </p:grpSpPr>
        <p:grpSp>
          <p:nvGrpSpPr>
            <p:cNvPr id="9" name="Skupina 19"/>
            <p:cNvGrpSpPr/>
            <p:nvPr/>
          </p:nvGrpSpPr>
          <p:grpSpPr>
            <a:xfrm>
              <a:off x="5629455" y="1657603"/>
              <a:ext cx="3335033" cy="1008112"/>
              <a:chOff x="2123728" y="4609931"/>
              <a:chExt cx="3384376" cy="1008112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2195736" y="4653136"/>
                <a:ext cx="3019965" cy="5457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>
                    <a:latin typeface="Times New Roman" pitchFamily="18" charset="0"/>
                    <a:cs typeface="Times New Roman" pitchFamily="18" charset="0"/>
                  </a:rPr>
                  <a:t>ODPOLEDNE</a:t>
                </a:r>
                <a:endParaRPr lang="cs-CZ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" name="Zaoblený obdélník 11"/>
              <p:cNvSpPr/>
              <p:nvPr/>
            </p:nvSpPr>
            <p:spPr>
              <a:xfrm>
                <a:off x="2123728" y="4609931"/>
                <a:ext cx="3384376" cy="1008112"/>
              </a:xfrm>
              <a:prstGeom prst="round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3200"/>
              </a:p>
            </p:txBody>
          </p:sp>
        </p:grpSp>
        <p:sp>
          <p:nvSpPr>
            <p:cNvPr id="10" name="TextovéPole 9"/>
            <p:cNvSpPr txBox="1"/>
            <p:nvPr/>
          </p:nvSpPr>
          <p:spPr>
            <a:xfrm>
              <a:off x="5652120" y="1700808"/>
              <a:ext cx="3260254" cy="54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ODPOLEDNE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39552" y="3501008"/>
            <a:ext cx="2160240" cy="720079"/>
            <a:chOff x="2775229" y="4653136"/>
            <a:chExt cx="2674582" cy="1008112"/>
          </a:xfrm>
        </p:grpSpPr>
        <p:sp>
          <p:nvSpPr>
            <p:cNvPr id="14" name="Zaoblený obdélník 13"/>
            <p:cNvSpPr/>
            <p:nvPr/>
          </p:nvSpPr>
          <p:spPr>
            <a:xfrm>
              <a:off x="2775229" y="4653136"/>
              <a:ext cx="2664296" cy="1008112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2775229" y="4753957"/>
              <a:ext cx="2674582" cy="818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323527" y="2564904"/>
            <a:ext cx="2763024" cy="775471"/>
            <a:chOff x="3717609" y="2687318"/>
            <a:chExt cx="3420888" cy="1008112"/>
          </a:xfrm>
        </p:grpSpPr>
        <p:sp>
          <p:nvSpPr>
            <p:cNvPr id="17" name="Zaoblený obdélník 16"/>
            <p:cNvSpPr/>
            <p:nvPr/>
          </p:nvSpPr>
          <p:spPr>
            <a:xfrm>
              <a:off x="3717609" y="2687318"/>
              <a:ext cx="3420888" cy="1008112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806763" y="2874540"/>
              <a:ext cx="3298653" cy="760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DOPOLEDNE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827584" y="1772816"/>
            <a:ext cx="1512168" cy="664689"/>
            <a:chOff x="5148064" y="1052736"/>
            <a:chExt cx="1872208" cy="1008112"/>
          </a:xfrm>
        </p:grpSpPr>
        <p:sp>
          <p:nvSpPr>
            <p:cNvPr id="20" name="Zaoblený obdélník 10"/>
            <p:cNvSpPr/>
            <p:nvPr/>
          </p:nvSpPr>
          <p:spPr>
            <a:xfrm>
              <a:off x="5148064" y="1052736"/>
              <a:ext cx="1872208" cy="1008112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5292080" y="1196753"/>
              <a:ext cx="1460817" cy="5457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RÁNO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0" y="764704"/>
            <a:ext cx="9144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Spoj název části dne s činností, kterou obvykle v tuto denní dobu pracovních dnů děláme: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139952" y="2132856"/>
            <a:ext cx="5023363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Obědváme.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Spíme a odpočíváme.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Vstáváme a snídáme.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Jsme ve škole a učíme se.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Jsme s rodinou a děláme domácí úkoly.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Večeříme a provádíme hygienu.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21"/>
          <p:cNvSpPr txBox="1"/>
          <p:nvPr/>
        </p:nvSpPr>
        <p:spPr>
          <a:xfrm>
            <a:off x="0" y="980728"/>
            <a:ext cx="914400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Spoj název části dne s dobou, ve kterou tato část dne je: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699792" y="5589240"/>
            <a:ext cx="1337688" cy="720080"/>
            <a:chOff x="2267744" y="1628800"/>
            <a:chExt cx="1656184" cy="1008112"/>
          </a:xfrm>
        </p:grpSpPr>
        <p:sp>
          <p:nvSpPr>
            <p:cNvPr id="4" name="Zaoblený obdélník 3"/>
            <p:cNvSpPr/>
            <p:nvPr/>
          </p:nvSpPr>
          <p:spPr>
            <a:xfrm>
              <a:off x="2267744" y="1628800"/>
              <a:ext cx="1656184" cy="1008112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2483768" y="1772816"/>
              <a:ext cx="1139548" cy="545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NOC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827584" y="4365104"/>
            <a:ext cx="1686648" cy="720080"/>
            <a:chOff x="467543" y="3140968"/>
            <a:chExt cx="2088232" cy="1008112"/>
          </a:xfrm>
        </p:grpSpPr>
        <p:sp>
          <p:nvSpPr>
            <p:cNvPr id="7" name="Zaoblený obdélník 6"/>
            <p:cNvSpPr/>
            <p:nvPr/>
          </p:nvSpPr>
          <p:spPr>
            <a:xfrm>
              <a:off x="467543" y="3140968"/>
              <a:ext cx="2016225" cy="1008112"/>
            </a:xfrm>
            <a:prstGeom prst="round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39551" y="3284985"/>
              <a:ext cx="2016224" cy="54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VEČER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436096" y="4653136"/>
            <a:ext cx="2725786" cy="720080"/>
            <a:chOff x="5629456" y="1657603"/>
            <a:chExt cx="3335033" cy="1008112"/>
          </a:xfrm>
        </p:grpSpPr>
        <p:grpSp>
          <p:nvGrpSpPr>
            <p:cNvPr id="10" name="Skupina 19"/>
            <p:cNvGrpSpPr/>
            <p:nvPr/>
          </p:nvGrpSpPr>
          <p:grpSpPr>
            <a:xfrm>
              <a:off x="5629456" y="1657603"/>
              <a:ext cx="3335033" cy="1008112"/>
              <a:chOff x="2123729" y="4609931"/>
              <a:chExt cx="3384376" cy="1008112"/>
            </a:xfrm>
          </p:grpSpPr>
          <p:sp>
            <p:nvSpPr>
              <p:cNvPr id="12" name="TextovéPole 11"/>
              <p:cNvSpPr txBox="1"/>
              <p:nvPr/>
            </p:nvSpPr>
            <p:spPr>
              <a:xfrm>
                <a:off x="2195736" y="4653136"/>
                <a:ext cx="3019965" cy="5457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>
                    <a:latin typeface="Times New Roman" pitchFamily="18" charset="0"/>
                    <a:cs typeface="Times New Roman" pitchFamily="18" charset="0"/>
                  </a:rPr>
                  <a:t>ODPOLEDNE</a:t>
                </a:r>
                <a:endParaRPr lang="cs-CZ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Zaoblený obdélník 12"/>
              <p:cNvSpPr/>
              <p:nvPr/>
            </p:nvSpPr>
            <p:spPr>
              <a:xfrm>
                <a:off x="2123729" y="4609931"/>
                <a:ext cx="3384376" cy="1008112"/>
              </a:xfrm>
              <a:prstGeom prst="round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3200"/>
              </a:p>
            </p:txBody>
          </p:sp>
        </p:grpSp>
        <p:sp>
          <p:nvSpPr>
            <p:cNvPr id="11" name="TextovéPole 10"/>
            <p:cNvSpPr txBox="1"/>
            <p:nvPr/>
          </p:nvSpPr>
          <p:spPr>
            <a:xfrm>
              <a:off x="5652120" y="1700808"/>
              <a:ext cx="3260254" cy="54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ODPOLEDNE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827584" y="2780928"/>
            <a:ext cx="2160240" cy="720079"/>
            <a:chOff x="2775229" y="4653136"/>
            <a:chExt cx="2674582" cy="1008112"/>
          </a:xfrm>
        </p:grpSpPr>
        <p:sp>
          <p:nvSpPr>
            <p:cNvPr id="15" name="Zaoblený obdélník 14"/>
            <p:cNvSpPr/>
            <p:nvPr/>
          </p:nvSpPr>
          <p:spPr>
            <a:xfrm>
              <a:off x="2775229" y="4653136"/>
              <a:ext cx="2664296" cy="1008112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775229" y="4753957"/>
              <a:ext cx="2674582" cy="818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716016" y="2204864"/>
            <a:ext cx="2763024" cy="775471"/>
            <a:chOff x="3717609" y="2687319"/>
            <a:chExt cx="3420888" cy="1008112"/>
          </a:xfrm>
        </p:grpSpPr>
        <p:sp>
          <p:nvSpPr>
            <p:cNvPr id="18" name="Zaoblený obdélník 17"/>
            <p:cNvSpPr/>
            <p:nvPr/>
          </p:nvSpPr>
          <p:spPr>
            <a:xfrm>
              <a:off x="3717609" y="2687319"/>
              <a:ext cx="3420888" cy="1008112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806763" y="2874540"/>
              <a:ext cx="3298653" cy="760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DOPOLEDNE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203848" y="3717032"/>
            <a:ext cx="1512168" cy="664689"/>
            <a:chOff x="5148064" y="1052736"/>
            <a:chExt cx="1872208" cy="1008112"/>
          </a:xfrm>
        </p:grpSpPr>
        <p:sp>
          <p:nvSpPr>
            <p:cNvPr id="21" name="Zaoblený obdélník 10"/>
            <p:cNvSpPr/>
            <p:nvPr/>
          </p:nvSpPr>
          <p:spPr>
            <a:xfrm>
              <a:off x="5148064" y="1052736"/>
              <a:ext cx="1872208" cy="1008112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292080" y="1196753"/>
              <a:ext cx="1460817" cy="5457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RÁNO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3131840" y="2060848"/>
            <a:ext cx="1152128" cy="584775"/>
            <a:chOff x="3131840" y="2060848"/>
            <a:chExt cx="1152128" cy="584775"/>
          </a:xfrm>
        </p:grpSpPr>
        <p:sp>
          <p:nvSpPr>
            <p:cNvPr id="29" name="Zaoblený obdélník 28"/>
            <p:cNvSpPr/>
            <p:nvPr/>
          </p:nvSpPr>
          <p:spPr>
            <a:xfrm>
              <a:off x="3131840" y="2060848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3131840" y="2060848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07:00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4644008" y="5949280"/>
            <a:ext cx="1152128" cy="584775"/>
            <a:chOff x="7452320" y="5877272"/>
            <a:chExt cx="1152128" cy="584775"/>
          </a:xfrm>
        </p:grpSpPr>
        <p:sp>
          <p:nvSpPr>
            <p:cNvPr id="28" name="Zaoblený obdélník 27"/>
            <p:cNvSpPr/>
            <p:nvPr/>
          </p:nvSpPr>
          <p:spPr>
            <a:xfrm>
              <a:off x="7452320" y="5877272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7452320" y="5877272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23:00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971600" y="5661248"/>
            <a:ext cx="1152128" cy="584775"/>
            <a:chOff x="971600" y="5661248"/>
            <a:chExt cx="1152128" cy="584775"/>
          </a:xfrm>
        </p:grpSpPr>
        <p:sp>
          <p:nvSpPr>
            <p:cNvPr id="25" name="Zaoblený obdélník 24"/>
            <p:cNvSpPr/>
            <p:nvPr/>
          </p:nvSpPr>
          <p:spPr>
            <a:xfrm>
              <a:off x="971600" y="5661248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971600" y="5661248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19:00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5436096" y="3717032"/>
            <a:ext cx="1152128" cy="584775"/>
            <a:chOff x="5436096" y="3717032"/>
            <a:chExt cx="1152128" cy="584775"/>
          </a:xfrm>
        </p:grpSpPr>
        <p:sp>
          <p:nvSpPr>
            <p:cNvPr id="24" name="Zaoblený obdélník 23"/>
            <p:cNvSpPr/>
            <p:nvPr/>
          </p:nvSpPr>
          <p:spPr>
            <a:xfrm>
              <a:off x="5436096" y="3717032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5436096" y="3717032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15:00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7596336" y="3140968"/>
            <a:ext cx="1152128" cy="584775"/>
            <a:chOff x="7596336" y="3140968"/>
            <a:chExt cx="1152128" cy="584775"/>
          </a:xfrm>
        </p:grpSpPr>
        <p:sp>
          <p:nvSpPr>
            <p:cNvPr id="26" name="Zaoblený obdélník 25"/>
            <p:cNvSpPr/>
            <p:nvPr/>
          </p:nvSpPr>
          <p:spPr>
            <a:xfrm>
              <a:off x="7596336" y="3140968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7596336" y="3140968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12:00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7452320" y="5733256"/>
            <a:ext cx="1152128" cy="584775"/>
            <a:chOff x="4572000" y="5805264"/>
            <a:chExt cx="1152128" cy="584775"/>
          </a:xfrm>
        </p:grpSpPr>
        <p:sp>
          <p:nvSpPr>
            <p:cNvPr id="27" name="Zaoblený obdélník 26"/>
            <p:cNvSpPr/>
            <p:nvPr/>
          </p:nvSpPr>
          <p:spPr>
            <a:xfrm>
              <a:off x="4572000" y="5805264"/>
              <a:ext cx="1152128" cy="57606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4572000" y="5805264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10:00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05273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 teď si všichni zasloužíme velikou jedničku!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Správce\AppData\Local\Microsoft\Windows\Temporary Internet Files\Content.IE5\NQOBQ8S3\MC9004245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872215"/>
            <a:ext cx="4104456" cy="41256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dnie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980728"/>
            <a:ext cx="64257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Použité citace a obrázky: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84482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 byl použit z Klipartu.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102</TotalTime>
  <Words>201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Default Theme</vt:lpstr>
      <vt:lpstr>Motiv sady Office</vt:lpstr>
      <vt:lpstr>VY_32_INOVACE_34_Den a části dne</vt:lpstr>
      <vt:lpstr>Anotace</vt:lpstr>
      <vt:lpstr>DEN  A  ČÁSTI DNE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  A ČÁSTI DNE</dc:title>
  <dc:creator>Žaneta</dc:creator>
  <cp:lastModifiedBy>pcbazar</cp:lastModifiedBy>
  <cp:revision>23</cp:revision>
  <dcterms:created xsi:type="dcterms:W3CDTF">2012-03-14T18:49:44Z</dcterms:created>
  <dcterms:modified xsi:type="dcterms:W3CDTF">2012-09-12T21:34:58Z</dcterms:modified>
</cp:coreProperties>
</file>